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2" r:id="rId5"/>
    <p:sldMasterId id="2147483648" r:id="rId6"/>
    <p:sldMasterId id="2147483660" r:id="rId7"/>
  </p:sldMasterIdLst>
  <p:notesMasterIdLst>
    <p:notesMasterId r:id="rId9"/>
  </p:notesMasterIdLst>
  <p:sldIdLst>
    <p:sldId id="327" r:id="rId8"/>
  </p:sldIdLst>
  <p:sldSz cx="18288000" cy="10287000"/>
  <p:notesSz cx="6858000" cy="9144000"/>
  <p:embeddedFontLst>
    <p:embeddedFont>
      <p:font typeface="IBM Plex Sans" panose="020B0503050203000203" pitchFamily="34" charset="0"/>
      <p:regular r:id="rId10"/>
      <p:bold r:id="rId11"/>
      <p:italic r:id="rId12"/>
      <p:boldItalic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71624C-AF16-C6A4-570E-887B87DAE69A}" v="21" dt="2025-04-08T20:27:53.526"/>
    <p1510:client id="{6649503C-F171-8EF0-4904-A1A80418B160}" v="446" dt="2025-04-08T20:07:52.033"/>
    <p1510:client id="{ACA9973A-E455-79ED-C0D0-D64DF1102D2F}" v="7" dt="2025-04-07T16:47:27.2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font" Target="fonts/font4.fntdata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font" Target="fonts/font2.fntdata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690D32-C379-4115-B154-2430020C1615}" type="datetimeFigureOut">
              <a:t>4/8/2025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6E17A9-D446-470F-B8F0-ECC188417B2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853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9138" y="1163638"/>
            <a:ext cx="5584825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4750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A62CB4-07E6-244C-A5D2-78157F58860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34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545"/>
            <a:ext cx="13716000" cy="35814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057"/>
            <a:ext cx="13716000" cy="2483643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B8CF-EFFC-4845-9EA2-F8C5F8AD05D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557F-EC01-4D9A-9CB6-CB3F35AE1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217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B8CF-EFFC-4845-9EA2-F8C5F8AD05D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557F-EC01-4D9A-9CB6-CB3F35AE1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168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4608"/>
            <a:ext cx="15773400" cy="427910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4195"/>
            <a:ext cx="15773400" cy="225028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B8CF-EFFC-4845-9EA2-F8C5F8AD05D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557F-EC01-4D9A-9CB6-CB3F35AE1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6294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438"/>
            <a:ext cx="7772400" cy="65270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438"/>
            <a:ext cx="7772400" cy="65270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B8CF-EFFC-4845-9EA2-F8C5F8AD05D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557F-EC01-4D9A-9CB6-CB3F35AE1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836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688"/>
            <a:ext cx="15773400" cy="198834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1745"/>
            <a:ext cx="7736681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7613"/>
            <a:ext cx="7736681" cy="55268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1745"/>
            <a:ext cx="7774782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7613"/>
            <a:ext cx="7774782" cy="55268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B8CF-EFFC-4845-9EA2-F8C5F8AD05D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557F-EC01-4D9A-9CB6-CB3F35AE1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4641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B8CF-EFFC-4845-9EA2-F8C5F8AD05D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557F-EC01-4D9A-9CB6-CB3F35AE1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788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B8CF-EFFC-4845-9EA2-F8C5F8AD05D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557F-EC01-4D9A-9CB6-CB3F35AE1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264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138"/>
            <a:ext cx="9258300" cy="7310438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B8CF-EFFC-4845-9EA2-F8C5F8AD05D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557F-EC01-4D9A-9CB6-CB3F35AE1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227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4782" y="1481138"/>
            <a:ext cx="9258300" cy="7310438"/>
          </a:xfrm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B8CF-EFFC-4845-9EA2-F8C5F8AD05D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557F-EC01-4D9A-9CB6-CB3F35AE1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3304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B8CF-EFFC-4845-9EA2-F8C5F8AD05D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557F-EC01-4D9A-9CB6-CB3F35AE1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627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688"/>
            <a:ext cx="3943350" cy="87177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688"/>
            <a:ext cx="11601450" cy="871775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B8CF-EFFC-4845-9EA2-F8C5F8AD05D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557F-EC01-4D9A-9CB6-CB3F35AE1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7275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545"/>
            <a:ext cx="13716000" cy="3581400"/>
          </a:xfrm>
        </p:spPr>
        <p:txBody>
          <a:bodyPr anchor="b"/>
          <a:lstStyle>
            <a:lvl1pPr algn="ctr">
              <a:defRPr sz="79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057"/>
            <a:ext cx="13716000" cy="248364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44" indent="0" algn="ctr">
              <a:buNone/>
              <a:defRPr sz="2666"/>
            </a:lvl2pPr>
            <a:lvl3pPr marL="1219089" indent="0" algn="ctr">
              <a:buNone/>
              <a:defRPr sz="2400"/>
            </a:lvl3pPr>
            <a:lvl4pPr marL="1828634" indent="0" algn="ctr">
              <a:buNone/>
              <a:defRPr sz="2133"/>
            </a:lvl4pPr>
            <a:lvl5pPr marL="2438178" indent="0" algn="ctr">
              <a:buNone/>
              <a:defRPr sz="2133"/>
            </a:lvl5pPr>
            <a:lvl6pPr marL="3047723" indent="0" algn="ctr">
              <a:buNone/>
              <a:defRPr sz="2133"/>
            </a:lvl6pPr>
            <a:lvl7pPr marL="3657267" indent="0" algn="ctr">
              <a:buNone/>
              <a:defRPr sz="2133"/>
            </a:lvl7pPr>
            <a:lvl8pPr marL="4266812" indent="0" algn="ctr">
              <a:buNone/>
              <a:defRPr sz="2133"/>
            </a:lvl8pPr>
            <a:lvl9pPr marL="4876357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B8CF-EFFC-4845-9EA2-F8C5F8AD05D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557F-EC01-4D9A-9CB6-CB3F35AE1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02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B8CF-EFFC-4845-9EA2-F8C5F8AD05D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557F-EC01-4D9A-9CB6-CB3F35AE1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8322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4608"/>
            <a:ext cx="15773400" cy="4279106"/>
          </a:xfrm>
        </p:spPr>
        <p:txBody>
          <a:bodyPr anchor="b"/>
          <a:lstStyle>
            <a:lvl1pPr>
              <a:defRPr sz="79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4195"/>
            <a:ext cx="15773400" cy="2250281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544" indent="0">
              <a:buNone/>
              <a:defRPr sz="2666">
                <a:solidFill>
                  <a:schemeClr val="tx1">
                    <a:tint val="75000"/>
                  </a:schemeClr>
                </a:solidFill>
              </a:defRPr>
            </a:lvl2pPr>
            <a:lvl3pPr marL="1219089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63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1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72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267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6812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357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B8CF-EFFC-4845-9EA2-F8C5F8AD05D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557F-EC01-4D9A-9CB6-CB3F35AE1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934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437"/>
            <a:ext cx="7772400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437"/>
            <a:ext cx="7772400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B8CF-EFFC-4845-9EA2-F8C5F8AD05D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557F-EC01-4D9A-9CB6-CB3F35AE1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1244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688"/>
            <a:ext cx="15773400" cy="198834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1745"/>
            <a:ext cx="7736680" cy="1235868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44" indent="0">
              <a:buNone/>
              <a:defRPr sz="2666" b="1"/>
            </a:lvl2pPr>
            <a:lvl3pPr marL="1219089" indent="0">
              <a:buNone/>
              <a:defRPr sz="2400" b="1"/>
            </a:lvl3pPr>
            <a:lvl4pPr marL="1828634" indent="0">
              <a:buNone/>
              <a:defRPr sz="2133" b="1"/>
            </a:lvl4pPr>
            <a:lvl5pPr marL="2438178" indent="0">
              <a:buNone/>
              <a:defRPr sz="2133" b="1"/>
            </a:lvl5pPr>
            <a:lvl6pPr marL="3047723" indent="0">
              <a:buNone/>
              <a:defRPr sz="2133" b="1"/>
            </a:lvl6pPr>
            <a:lvl7pPr marL="3657267" indent="0">
              <a:buNone/>
              <a:defRPr sz="2133" b="1"/>
            </a:lvl7pPr>
            <a:lvl8pPr marL="4266812" indent="0">
              <a:buNone/>
              <a:defRPr sz="2133" b="1"/>
            </a:lvl8pPr>
            <a:lvl9pPr marL="4876357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7613"/>
            <a:ext cx="7736680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1745"/>
            <a:ext cx="7774782" cy="1235868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44" indent="0">
              <a:buNone/>
              <a:defRPr sz="2666" b="1"/>
            </a:lvl2pPr>
            <a:lvl3pPr marL="1219089" indent="0">
              <a:buNone/>
              <a:defRPr sz="2400" b="1"/>
            </a:lvl3pPr>
            <a:lvl4pPr marL="1828634" indent="0">
              <a:buNone/>
              <a:defRPr sz="2133" b="1"/>
            </a:lvl4pPr>
            <a:lvl5pPr marL="2438178" indent="0">
              <a:buNone/>
              <a:defRPr sz="2133" b="1"/>
            </a:lvl5pPr>
            <a:lvl6pPr marL="3047723" indent="0">
              <a:buNone/>
              <a:defRPr sz="2133" b="1"/>
            </a:lvl6pPr>
            <a:lvl7pPr marL="3657267" indent="0">
              <a:buNone/>
              <a:defRPr sz="2133" b="1"/>
            </a:lvl7pPr>
            <a:lvl8pPr marL="4266812" indent="0">
              <a:buNone/>
              <a:defRPr sz="2133" b="1"/>
            </a:lvl8pPr>
            <a:lvl9pPr marL="4876357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7613"/>
            <a:ext cx="7774782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B8CF-EFFC-4845-9EA2-F8C5F8AD05D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557F-EC01-4D9A-9CB6-CB3F35AE1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603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B8CF-EFFC-4845-9EA2-F8C5F8AD05D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557F-EC01-4D9A-9CB6-CB3F35AE1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152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B8CF-EFFC-4845-9EA2-F8C5F8AD05D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557F-EC01-4D9A-9CB6-CB3F35AE1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764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685800"/>
            <a:ext cx="5898356" cy="2400300"/>
          </a:xfrm>
        </p:spPr>
        <p:txBody>
          <a:bodyPr anchor="b"/>
          <a:lstStyle>
            <a:lvl1pPr>
              <a:defRPr sz="426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138"/>
            <a:ext cx="9258300" cy="7310437"/>
          </a:xfrm>
        </p:spPr>
        <p:txBody>
          <a:bodyPr/>
          <a:lstStyle>
            <a:lvl1pPr>
              <a:defRPr sz="4266"/>
            </a:lvl1pPr>
            <a:lvl2pPr>
              <a:defRPr sz="3733"/>
            </a:lvl2pPr>
            <a:lvl3pPr>
              <a:defRPr sz="3200"/>
            </a:lvl3pPr>
            <a:lvl4pPr>
              <a:defRPr sz="2666"/>
            </a:lvl4pPr>
            <a:lvl5pPr>
              <a:defRPr sz="2666"/>
            </a:lvl5pPr>
            <a:lvl6pPr>
              <a:defRPr sz="2666"/>
            </a:lvl6pPr>
            <a:lvl7pPr>
              <a:defRPr sz="2666"/>
            </a:lvl7pPr>
            <a:lvl8pPr>
              <a:defRPr sz="2666"/>
            </a:lvl8pPr>
            <a:lvl9pPr>
              <a:defRPr sz="266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2" y="3086100"/>
            <a:ext cx="5898356" cy="5717382"/>
          </a:xfrm>
        </p:spPr>
        <p:txBody>
          <a:bodyPr/>
          <a:lstStyle>
            <a:lvl1pPr marL="0" indent="0">
              <a:buNone/>
              <a:defRPr sz="2133"/>
            </a:lvl1pPr>
            <a:lvl2pPr marL="609544" indent="0">
              <a:buNone/>
              <a:defRPr sz="1866"/>
            </a:lvl2pPr>
            <a:lvl3pPr marL="1219089" indent="0">
              <a:buNone/>
              <a:defRPr sz="1600"/>
            </a:lvl3pPr>
            <a:lvl4pPr marL="1828634" indent="0">
              <a:buNone/>
              <a:defRPr sz="1333"/>
            </a:lvl4pPr>
            <a:lvl5pPr marL="2438178" indent="0">
              <a:buNone/>
              <a:defRPr sz="1333"/>
            </a:lvl5pPr>
            <a:lvl6pPr marL="3047723" indent="0">
              <a:buNone/>
              <a:defRPr sz="1333"/>
            </a:lvl6pPr>
            <a:lvl7pPr marL="3657267" indent="0">
              <a:buNone/>
              <a:defRPr sz="1333"/>
            </a:lvl7pPr>
            <a:lvl8pPr marL="4266812" indent="0">
              <a:buNone/>
              <a:defRPr sz="1333"/>
            </a:lvl8pPr>
            <a:lvl9pPr marL="4876357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B8CF-EFFC-4845-9EA2-F8C5F8AD05D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557F-EC01-4D9A-9CB6-CB3F35AE1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326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685800"/>
            <a:ext cx="5898356" cy="2400300"/>
          </a:xfrm>
        </p:spPr>
        <p:txBody>
          <a:bodyPr anchor="b"/>
          <a:lstStyle>
            <a:lvl1pPr>
              <a:defRPr sz="426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138"/>
            <a:ext cx="9258300" cy="7310437"/>
          </a:xfrm>
        </p:spPr>
        <p:txBody>
          <a:bodyPr anchor="t"/>
          <a:lstStyle>
            <a:lvl1pPr marL="0" indent="0">
              <a:buNone/>
              <a:defRPr sz="4266"/>
            </a:lvl1pPr>
            <a:lvl2pPr marL="609544" indent="0">
              <a:buNone/>
              <a:defRPr sz="3733"/>
            </a:lvl2pPr>
            <a:lvl3pPr marL="1219089" indent="0">
              <a:buNone/>
              <a:defRPr sz="3200"/>
            </a:lvl3pPr>
            <a:lvl4pPr marL="1828634" indent="0">
              <a:buNone/>
              <a:defRPr sz="2666"/>
            </a:lvl4pPr>
            <a:lvl5pPr marL="2438178" indent="0">
              <a:buNone/>
              <a:defRPr sz="2666"/>
            </a:lvl5pPr>
            <a:lvl6pPr marL="3047723" indent="0">
              <a:buNone/>
              <a:defRPr sz="2666"/>
            </a:lvl6pPr>
            <a:lvl7pPr marL="3657267" indent="0">
              <a:buNone/>
              <a:defRPr sz="2666"/>
            </a:lvl7pPr>
            <a:lvl8pPr marL="4266812" indent="0">
              <a:buNone/>
              <a:defRPr sz="2666"/>
            </a:lvl8pPr>
            <a:lvl9pPr marL="4876357" indent="0">
              <a:buNone/>
              <a:defRPr sz="2666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2" y="3086100"/>
            <a:ext cx="5898356" cy="5717382"/>
          </a:xfrm>
        </p:spPr>
        <p:txBody>
          <a:bodyPr/>
          <a:lstStyle>
            <a:lvl1pPr marL="0" indent="0">
              <a:buNone/>
              <a:defRPr sz="2133"/>
            </a:lvl1pPr>
            <a:lvl2pPr marL="609544" indent="0">
              <a:buNone/>
              <a:defRPr sz="1866"/>
            </a:lvl2pPr>
            <a:lvl3pPr marL="1219089" indent="0">
              <a:buNone/>
              <a:defRPr sz="1600"/>
            </a:lvl3pPr>
            <a:lvl4pPr marL="1828634" indent="0">
              <a:buNone/>
              <a:defRPr sz="1333"/>
            </a:lvl4pPr>
            <a:lvl5pPr marL="2438178" indent="0">
              <a:buNone/>
              <a:defRPr sz="1333"/>
            </a:lvl5pPr>
            <a:lvl6pPr marL="3047723" indent="0">
              <a:buNone/>
              <a:defRPr sz="1333"/>
            </a:lvl6pPr>
            <a:lvl7pPr marL="3657267" indent="0">
              <a:buNone/>
              <a:defRPr sz="1333"/>
            </a:lvl7pPr>
            <a:lvl8pPr marL="4266812" indent="0">
              <a:buNone/>
              <a:defRPr sz="1333"/>
            </a:lvl8pPr>
            <a:lvl9pPr marL="4876357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B8CF-EFFC-4845-9EA2-F8C5F8AD05D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557F-EC01-4D9A-9CB6-CB3F35AE1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2894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B8CF-EFFC-4845-9EA2-F8C5F8AD05D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557F-EC01-4D9A-9CB6-CB3F35AE1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4796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688"/>
            <a:ext cx="3943350" cy="87177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688"/>
            <a:ext cx="11601450" cy="87177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B8CF-EFFC-4845-9EA2-F8C5F8AD05D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557F-EC01-4D9A-9CB6-CB3F35AE1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75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DB8CF-EFFC-4845-9EA2-F8C5F8AD05D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4557F-EC01-4D9A-9CB6-CB3F35AE16E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olor_horiz.eps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77350"/>
            <a:ext cx="18288000" cy="1009650"/>
          </a:xfrm>
          <a:prstGeom prst="rect">
            <a:avLst/>
          </a:prstGeom>
          <a:solidFill>
            <a:srgbClr val="00274C"/>
          </a:solidFill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CC4875C-66CD-D047-9D42-65AADCD90AF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0527" y="9486901"/>
            <a:ext cx="4766570" cy="590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883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IBM Plex Sans" panose="020B050305020300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437"/>
            <a:ext cx="15773400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DB8CF-EFFC-4845-9EA2-F8C5F8AD05D8}" type="datetimeFigureOut">
              <a:rPr lang="en-US" smtClean="0"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4557F-EC01-4D9A-9CB6-CB3F35AE16E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olor_horiz.eps">
            <a:extLst>
              <a:ext uri="{FF2B5EF4-FFF2-40B4-BE49-F238E27FC236}">
                <a16:creationId xmlns:a16="http://schemas.microsoft.com/office/drawing/2014/main" id="{202DAFD7-8D15-72E6-92F4-C795CD60564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77350"/>
            <a:ext cx="18288000" cy="1009650"/>
          </a:xfrm>
          <a:prstGeom prst="rect">
            <a:avLst/>
          </a:prstGeom>
          <a:solidFill>
            <a:srgbClr val="00274C"/>
          </a:solidFill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2855E05-C719-3BC5-B518-7CDD9F334D0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0529" y="9486902"/>
            <a:ext cx="4766569" cy="590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492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352830" rtl="0" eaLnBrk="1" latinLnBrk="0" hangingPunct="1">
        <a:lnSpc>
          <a:spcPct val="90000"/>
        </a:lnSpc>
        <a:spcBef>
          <a:spcPct val="0"/>
        </a:spcBef>
        <a:buNone/>
        <a:defRPr sz="161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38208" indent="-838208" algn="l" defTabSz="3352830" rtl="0" eaLnBrk="1" latinLnBrk="0" hangingPunct="1">
        <a:lnSpc>
          <a:spcPct val="90000"/>
        </a:lnSpc>
        <a:spcBef>
          <a:spcPts val="3667"/>
        </a:spcBef>
        <a:buFont typeface="Arial" panose="020B0604020202020204" pitchFamily="34" charset="0"/>
        <a:buChar char="•"/>
        <a:defRPr sz="10267" kern="1200">
          <a:solidFill>
            <a:schemeClr val="tx1"/>
          </a:solidFill>
          <a:latin typeface="+mn-lt"/>
          <a:ea typeface="+mn-ea"/>
          <a:cs typeface="+mn-cs"/>
        </a:defRPr>
      </a:lvl1pPr>
      <a:lvl2pPr marL="2514623" indent="-838208" algn="l" defTabSz="3352830" rtl="0" eaLnBrk="1" latinLnBrk="0" hangingPunct="1">
        <a:lnSpc>
          <a:spcPct val="90000"/>
        </a:lnSpc>
        <a:spcBef>
          <a:spcPts val="1833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2pPr>
      <a:lvl3pPr marL="4191038" indent="-838208" algn="l" defTabSz="3352830" rtl="0" eaLnBrk="1" latinLnBrk="0" hangingPunct="1">
        <a:lnSpc>
          <a:spcPct val="90000"/>
        </a:lnSpc>
        <a:spcBef>
          <a:spcPts val="1833"/>
        </a:spcBef>
        <a:buFont typeface="Arial" panose="020B0604020202020204" pitchFamily="34" charset="0"/>
        <a:buChar char="•"/>
        <a:defRPr sz="7333" kern="1200">
          <a:solidFill>
            <a:schemeClr val="tx1"/>
          </a:solidFill>
          <a:latin typeface="+mn-lt"/>
          <a:ea typeface="+mn-ea"/>
          <a:cs typeface="+mn-cs"/>
        </a:defRPr>
      </a:lvl3pPr>
      <a:lvl4pPr marL="5867453" indent="-838208" algn="l" defTabSz="3352830" rtl="0" eaLnBrk="1" latinLnBrk="0" hangingPunct="1">
        <a:lnSpc>
          <a:spcPct val="90000"/>
        </a:lnSpc>
        <a:spcBef>
          <a:spcPts val="1833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7543869" indent="-838208" algn="l" defTabSz="3352830" rtl="0" eaLnBrk="1" latinLnBrk="0" hangingPunct="1">
        <a:lnSpc>
          <a:spcPct val="90000"/>
        </a:lnSpc>
        <a:spcBef>
          <a:spcPts val="1833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9220284" indent="-838208" algn="l" defTabSz="3352830" rtl="0" eaLnBrk="1" latinLnBrk="0" hangingPunct="1">
        <a:lnSpc>
          <a:spcPct val="90000"/>
        </a:lnSpc>
        <a:spcBef>
          <a:spcPts val="1833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896699" indent="-838208" algn="l" defTabSz="3352830" rtl="0" eaLnBrk="1" latinLnBrk="0" hangingPunct="1">
        <a:lnSpc>
          <a:spcPct val="90000"/>
        </a:lnSpc>
        <a:spcBef>
          <a:spcPts val="1833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2573114" indent="-838208" algn="l" defTabSz="3352830" rtl="0" eaLnBrk="1" latinLnBrk="0" hangingPunct="1">
        <a:lnSpc>
          <a:spcPct val="90000"/>
        </a:lnSpc>
        <a:spcBef>
          <a:spcPts val="1833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4249530" indent="-838208" algn="l" defTabSz="3352830" rtl="0" eaLnBrk="1" latinLnBrk="0" hangingPunct="1">
        <a:lnSpc>
          <a:spcPct val="90000"/>
        </a:lnSpc>
        <a:spcBef>
          <a:spcPts val="1833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35283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6415" algn="l" defTabSz="335283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52830" algn="l" defTabSz="335283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29246" algn="l" defTabSz="335283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705661" algn="l" defTabSz="335283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82076" algn="l" defTabSz="335283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58491" algn="l" defTabSz="335283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34907" algn="l" defTabSz="335283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411322" algn="l" defTabSz="335283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18" Type="http://schemas.openxmlformats.org/officeDocument/2006/relationships/image" Target="../media/image18.svg"/><Relationship Id="rId26" Type="http://schemas.openxmlformats.org/officeDocument/2006/relationships/image" Target="../media/image26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6.svg"/><Relationship Id="rId20" Type="http://schemas.openxmlformats.org/officeDocument/2006/relationships/image" Target="../media/image20.svg"/><Relationship Id="rId29" Type="http://schemas.openxmlformats.org/officeDocument/2006/relationships/image" Target="../media/image29.sv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24" Type="http://schemas.openxmlformats.org/officeDocument/2006/relationships/image" Target="../media/image24.sv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28" Type="http://schemas.openxmlformats.org/officeDocument/2006/relationships/image" Target="../media/image28.png"/><Relationship Id="rId10" Type="http://schemas.openxmlformats.org/officeDocument/2006/relationships/image" Target="../media/image10.svg"/><Relationship Id="rId19" Type="http://schemas.openxmlformats.org/officeDocument/2006/relationships/image" Target="../media/image19.pn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Relationship Id="rId22" Type="http://schemas.openxmlformats.org/officeDocument/2006/relationships/image" Target="../media/image22.svg"/><Relationship Id="rId27" Type="http://schemas.openxmlformats.org/officeDocument/2006/relationships/image" Target="../media/image2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E037700-34EB-D19C-E27A-9D6E79F5289D}"/>
              </a:ext>
            </a:extLst>
          </p:cNvPr>
          <p:cNvSpPr/>
          <p:nvPr/>
        </p:nvSpPr>
        <p:spPr bwMode="auto">
          <a:xfrm>
            <a:off x="889898" y="7803422"/>
            <a:ext cx="16569584" cy="298915"/>
          </a:xfrm>
          <a:prstGeom prst="rect">
            <a:avLst/>
          </a:prstGeom>
          <a:solidFill>
            <a:srgbClr val="FACA2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defPPr>
              <a:defRPr lang="en-US"/>
            </a:defPPr>
            <a:lvl1pPr marL="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235979">
              <a:defRPr/>
            </a:pPr>
            <a:endParaRPr lang="en-US" sz="89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-110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AE1F21-5A50-E3F8-B879-46629558F0B3}"/>
              </a:ext>
            </a:extLst>
          </p:cNvPr>
          <p:cNvSpPr/>
          <p:nvPr/>
        </p:nvSpPr>
        <p:spPr bwMode="auto">
          <a:xfrm>
            <a:off x="889898" y="4109727"/>
            <a:ext cx="16569584" cy="298915"/>
          </a:xfrm>
          <a:prstGeom prst="rect">
            <a:avLst/>
          </a:prstGeom>
          <a:solidFill>
            <a:srgbClr val="FACA2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defPPr>
              <a:defRPr lang="en-US"/>
            </a:defPPr>
            <a:lvl1pPr marL="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235979">
              <a:defRPr/>
            </a:pPr>
            <a:endParaRPr lang="en-US" sz="89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-110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2527" y="965363"/>
            <a:ext cx="16560638" cy="1074102"/>
          </a:xfrm>
          <a:ln w="57150">
            <a:solidFill>
              <a:srgbClr val="FFC000"/>
            </a:solidFill>
          </a:ln>
        </p:spPr>
        <p:txBody>
          <a:bodyPr vert="horz" lIns="33251" tIns="16625" rIns="33251" bIns="16625" rtlCol="0" anchor="ctr">
            <a:noAutofit/>
          </a:bodyPr>
          <a:lstStyle>
            <a:defPPr>
              <a:defRPr lang="en-US"/>
            </a:defPPr>
            <a:lvl1pPr marL="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solidFill>
                  <a:srgbClr val="00274C"/>
                </a:solidFill>
                <a:latin typeface="Calibri"/>
                <a:ea typeface="Calibri Light"/>
                <a:cs typeface="Calibri Light"/>
              </a:rPr>
              <a:t>Management considerations for the obstetric patient with Takayasu's arteritis</a:t>
            </a:r>
            <a:endParaRPr lang="en-US" sz="4000" b="1" dirty="0">
              <a:latin typeface="Calibri"/>
              <a:ea typeface="Calibri Light"/>
              <a:cs typeface="Calibri Light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80437AD-CF21-D9EC-FDF3-6F88C6F7F18F}"/>
              </a:ext>
            </a:extLst>
          </p:cNvPr>
          <p:cNvSpPr/>
          <p:nvPr/>
        </p:nvSpPr>
        <p:spPr bwMode="auto">
          <a:xfrm>
            <a:off x="889899" y="2796073"/>
            <a:ext cx="16569584" cy="298915"/>
          </a:xfrm>
          <a:prstGeom prst="rect">
            <a:avLst/>
          </a:prstGeom>
          <a:solidFill>
            <a:srgbClr val="FACA2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defPPr>
              <a:defRPr lang="en-US"/>
            </a:defPPr>
            <a:lvl1pPr marL="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235979">
              <a:defRPr/>
            </a:pPr>
            <a:endParaRPr lang="en-US" sz="89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-110" charset="0"/>
            </a:endParaRPr>
          </a:p>
        </p:txBody>
      </p:sp>
      <p:sp>
        <p:nvSpPr>
          <p:cNvPr id="59" name="Content Placeholder 2">
            <a:extLst>
              <a:ext uri="{FF2B5EF4-FFF2-40B4-BE49-F238E27FC236}">
                <a16:creationId xmlns:a16="http://schemas.microsoft.com/office/drawing/2014/main" id="{2957FEEA-A860-D787-66EF-1B902493B6BE}"/>
              </a:ext>
            </a:extLst>
          </p:cNvPr>
          <p:cNvSpPr txBox="1">
            <a:spLocks/>
          </p:cNvSpPr>
          <p:nvPr/>
        </p:nvSpPr>
        <p:spPr>
          <a:xfrm>
            <a:off x="1337330" y="3134116"/>
            <a:ext cx="15798089" cy="1343249"/>
          </a:xfrm>
          <a:prstGeom prst="rect">
            <a:avLst/>
          </a:prstGeom>
        </p:spPr>
        <p:txBody>
          <a:bodyPr vert="horz" lIns="121920" tIns="60960" rIns="121920" bIns="60960" rtlCol="0" anchor="t">
            <a:normAutofit/>
          </a:bodyPr>
          <a:lstStyle>
            <a:defPPr>
              <a:defRPr lang="en-US"/>
            </a:defPPr>
            <a:lvl1pPr marL="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618" dirty="0"/>
              <a:t>Takayasu's arteritis (TAK) is a large vessel vasculitis that classically affects women of childbearing age. It affects the aorta and its branch arteries.</a:t>
            </a:r>
            <a:endParaRPr lang="en-US" sz="2618">
              <a:ea typeface="Calibri"/>
              <a:cs typeface="Calibri"/>
            </a:endParaRPr>
          </a:p>
        </p:txBody>
      </p:sp>
      <p:pic>
        <p:nvPicPr>
          <p:cNvPr id="61" name="Content Placeholder 24" descr="Inpatient outline">
            <a:extLst>
              <a:ext uri="{FF2B5EF4-FFF2-40B4-BE49-F238E27FC236}">
                <a16:creationId xmlns:a16="http://schemas.microsoft.com/office/drawing/2014/main" id="{2C6B84B0-92A2-8362-A043-86F38A27D6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467545" y="5086302"/>
            <a:ext cx="1219200" cy="1219200"/>
          </a:xfrm>
          <a:prstGeom prst="rect">
            <a:avLst/>
          </a:prstGeom>
        </p:spPr>
      </p:pic>
      <p:sp>
        <p:nvSpPr>
          <p:cNvPr id="63" name="Rectangle 62">
            <a:extLst>
              <a:ext uri="{FF2B5EF4-FFF2-40B4-BE49-F238E27FC236}">
                <a16:creationId xmlns:a16="http://schemas.microsoft.com/office/drawing/2014/main" id="{9BC009C0-8889-95C2-4A2A-534AC9CC9824}"/>
              </a:ext>
            </a:extLst>
          </p:cNvPr>
          <p:cNvSpPr/>
          <p:nvPr/>
        </p:nvSpPr>
        <p:spPr>
          <a:xfrm>
            <a:off x="1333036" y="2654505"/>
            <a:ext cx="15794957" cy="544136"/>
          </a:xfrm>
          <a:prstGeom prst="rect">
            <a:avLst/>
          </a:prstGeom>
        </p:spPr>
        <p:txBody>
          <a:bodyPr wrap="square" lIns="121920" tIns="60960" rIns="121920" bIns="60960" anchor="t">
            <a:spAutoFit/>
          </a:bodyPr>
          <a:lstStyle>
            <a:defPPr>
              <a:defRPr lang="en-US"/>
            </a:defPPr>
            <a:lvl1pPr marL="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10000"/>
              </a:spcBef>
              <a:defRPr/>
            </a:pPr>
            <a:r>
              <a:rPr lang="en-US" sz="2618" i="1" dirty="0">
                <a:solidFill>
                  <a:srgbClr val="002647"/>
                </a:solidFill>
                <a:cs typeface="Times New Roman"/>
              </a:rPr>
              <a:t>Introduction</a:t>
            </a:r>
            <a:endParaRPr lang="en-US" sz="2618" i="1">
              <a:solidFill>
                <a:srgbClr val="002647"/>
              </a:solidFill>
              <a:effectLst>
                <a:outerShdw blurRad="38100" dist="38100" dir="2700000" algn="tl">
                  <a:srgbClr val="DDDDDD"/>
                </a:outerShdw>
              </a:effectLst>
              <a:ea typeface="SimSun" charset="0"/>
              <a:cs typeface="Times New Roman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F954219-53F5-6821-AFA3-A954768B4ECA}"/>
              </a:ext>
            </a:extLst>
          </p:cNvPr>
          <p:cNvSpPr/>
          <p:nvPr/>
        </p:nvSpPr>
        <p:spPr>
          <a:xfrm>
            <a:off x="1336706" y="3982844"/>
            <a:ext cx="15794957" cy="544136"/>
          </a:xfrm>
          <a:prstGeom prst="rect">
            <a:avLst/>
          </a:prstGeom>
        </p:spPr>
        <p:txBody>
          <a:bodyPr wrap="square" lIns="121920" tIns="60960" rIns="121920" bIns="60960" anchor="t">
            <a:spAutoFit/>
          </a:bodyPr>
          <a:lstStyle>
            <a:defPPr>
              <a:defRPr lang="en-US"/>
            </a:defPPr>
            <a:lvl1pPr marL="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10000"/>
              </a:spcBef>
              <a:defRPr/>
            </a:pPr>
            <a:r>
              <a:rPr lang="en-US" sz="2618" i="1" dirty="0">
                <a:solidFill>
                  <a:srgbClr val="002647"/>
                </a:solidFill>
                <a:cs typeface="Times New Roman"/>
              </a:rPr>
              <a:t>Clinical Case</a:t>
            </a:r>
            <a:endParaRPr lang="en-US" sz="2618" i="1">
              <a:solidFill>
                <a:srgbClr val="002647"/>
              </a:solidFill>
              <a:effectLst>
                <a:outerShdw blurRad="38100" dist="38100" dir="2700000" algn="tl">
                  <a:srgbClr val="DDDDDD"/>
                </a:outerShdw>
              </a:effectLst>
              <a:ea typeface="SimSun" charset="0"/>
              <a:cs typeface="Times New Roman"/>
            </a:endParaRPr>
          </a:p>
        </p:txBody>
      </p:sp>
      <p:pic>
        <p:nvPicPr>
          <p:cNvPr id="69" name="Graphic 68" descr="Baby outline">
            <a:extLst>
              <a:ext uri="{FF2B5EF4-FFF2-40B4-BE49-F238E27FC236}">
                <a16:creationId xmlns:a16="http://schemas.microsoft.com/office/drawing/2014/main" id="{2E0B74CC-15EC-118A-A5E9-AA96179602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629697" y="5022939"/>
            <a:ext cx="1219200" cy="1219200"/>
          </a:xfrm>
          <a:prstGeom prst="rect">
            <a:avLst/>
          </a:prstGeom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id="{7B26B344-6A98-C534-FAE9-B99C0108B679}"/>
              </a:ext>
            </a:extLst>
          </p:cNvPr>
          <p:cNvSpPr txBox="1"/>
          <p:nvPr/>
        </p:nvSpPr>
        <p:spPr>
          <a:xfrm>
            <a:off x="7545461" y="6194045"/>
            <a:ext cx="4624053" cy="1572458"/>
          </a:xfrm>
          <a:prstGeom prst="rect">
            <a:avLst/>
          </a:prstGeom>
          <a:noFill/>
        </p:spPr>
        <p:txBody>
          <a:bodyPr wrap="square" lIns="33251" tIns="16625" rIns="33251" bIns="16625" rtlCol="0" anchor="t">
            <a:spAutoFit/>
          </a:bodyPr>
          <a:lstStyle>
            <a:defPPr>
              <a:defRPr lang="en-US"/>
            </a:defPPr>
            <a:lvl1pPr marL="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>
                <a:latin typeface="Calibri"/>
                <a:ea typeface="Calibri"/>
                <a:cs typeface="Calibri"/>
              </a:rPr>
              <a:t>HOD 1: Delivery</a:t>
            </a:r>
            <a:endParaRPr lang="en-US" sz="2000" dirty="0">
              <a:ea typeface="Calibri" panose="020F0502020204030204"/>
              <a:cs typeface="Calibri" panose="020F0502020204030204"/>
            </a:endParaRPr>
          </a:p>
          <a:p>
            <a:pPr algn="ctr"/>
            <a:endParaRPr lang="en-US" sz="2000" dirty="0">
              <a:ea typeface="Calibri" panose="020F0502020204030204"/>
              <a:cs typeface="Calibri" panose="020F0502020204030204"/>
            </a:endParaRPr>
          </a:p>
          <a:p>
            <a:pPr marL="248920" indent="-248920" algn="ctr">
              <a:buFont typeface="Calibri"/>
              <a:buChar char="-"/>
            </a:pPr>
            <a:r>
              <a:rPr lang="en-US" sz="2000" dirty="0">
                <a:ea typeface="Calibri" panose="020F0502020204030204"/>
                <a:cs typeface="Calibri" panose="020F0502020204030204"/>
              </a:rPr>
              <a:t>Spinal: bupivacaine 7.5mg + fentanyl 15ug + morphine 150ug</a:t>
            </a:r>
          </a:p>
          <a:p>
            <a:pPr marL="248920" indent="-248920" algn="ctr">
              <a:buFont typeface="Calibri"/>
              <a:buChar char="-"/>
            </a:pPr>
            <a:r>
              <a:rPr lang="en-US" sz="2000" dirty="0">
                <a:ea typeface="Calibri" panose="020F0502020204030204"/>
                <a:cs typeface="Calibri" panose="020F0502020204030204"/>
              </a:rPr>
              <a:t>Epidural: lidocaine 2% 5mL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AA78919-86D9-5847-6F63-B1A170017D72}"/>
              </a:ext>
            </a:extLst>
          </p:cNvPr>
          <p:cNvSpPr txBox="1"/>
          <p:nvPr/>
        </p:nvSpPr>
        <p:spPr>
          <a:xfrm>
            <a:off x="5029615" y="6133697"/>
            <a:ext cx="811943" cy="346949"/>
          </a:xfrm>
          <a:prstGeom prst="rect">
            <a:avLst/>
          </a:prstGeom>
          <a:noFill/>
        </p:spPr>
        <p:txBody>
          <a:bodyPr wrap="square" lIns="33251" tIns="16625" rIns="33251" bIns="16625" rtlCol="0" anchor="t">
            <a:spAutoFit/>
          </a:bodyPr>
          <a:lstStyle>
            <a:defPPr>
              <a:defRPr lang="en-US"/>
            </a:defPPr>
            <a:lvl1pPr marL="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36"/>
              <a:t>HOD 0</a:t>
            </a:r>
          </a:p>
        </p:txBody>
      </p:sp>
      <p:pic>
        <p:nvPicPr>
          <p:cNvPr id="75" name="Graphic 74" descr="Hospital outline">
            <a:extLst>
              <a:ext uri="{FF2B5EF4-FFF2-40B4-BE49-F238E27FC236}">
                <a16:creationId xmlns:a16="http://schemas.microsoft.com/office/drawing/2014/main" id="{62765638-4511-8831-0D47-070EA64FD7A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825508" y="5008573"/>
            <a:ext cx="1219200" cy="1219200"/>
          </a:xfrm>
          <a:prstGeom prst="rect">
            <a:avLst/>
          </a:prstGeom>
        </p:spPr>
      </p:pic>
      <p:sp>
        <p:nvSpPr>
          <p:cNvPr id="77" name="TextBox 76">
            <a:extLst>
              <a:ext uri="{FF2B5EF4-FFF2-40B4-BE49-F238E27FC236}">
                <a16:creationId xmlns:a16="http://schemas.microsoft.com/office/drawing/2014/main" id="{037CA57C-A170-ABD3-3D10-F38D28F4286B}"/>
              </a:ext>
            </a:extLst>
          </p:cNvPr>
          <p:cNvSpPr txBox="1"/>
          <p:nvPr/>
        </p:nvSpPr>
        <p:spPr>
          <a:xfrm>
            <a:off x="13347597" y="6129854"/>
            <a:ext cx="1669172" cy="749856"/>
          </a:xfrm>
          <a:prstGeom prst="rect">
            <a:avLst/>
          </a:prstGeom>
          <a:noFill/>
        </p:spPr>
        <p:txBody>
          <a:bodyPr wrap="square" lIns="121920" tIns="60960" rIns="121920" bIns="60960" rtlCol="0" anchor="t">
            <a:spAutoFit/>
          </a:bodyPr>
          <a:lstStyle>
            <a:defPPr>
              <a:defRPr lang="en-US"/>
            </a:defPPr>
            <a:lvl1pPr marL="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36"/>
              <a:t>HOD 1-4: ICU</a:t>
            </a:r>
          </a:p>
          <a:p>
            <a:endParaRPr lang="en-US" sz="2036">
              <a:ea typeface="Calibri"/>
              <a:cs typeface="Calibri"/>
            </a:endParaRPr>
          </a:p>
        </p:txBody>
      </p:sp>
      <p:pic>
        <p:nvPicPr>
          <p:cNvPr id="79" name="Graphic 78" descr="Water with solid fill">
            <a:extLst>
              <a:ext uri="{FF2B5EF4-FFF2-40B4-BE49-F238E27FC236}">
                <a16:creationId xmlns:a16="http://schemas.microsoft.com/office/drawing/2014/main" id="{2CD00ED7-1ABE-4974-F599-CAB7AAF21FF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890713" y="5106943"/>
            <a:ext cx="534308" cy="534308"/>
          </a:xfrm>
          <a:prstGeom prst="rect">
            <a:avLst/>
          </a:prstGeom>
        </p:spPr>
      </p:pic>
      <p:sp>
        <p:nvSpPr>
          <p:cNvPr id="87" name="Content Placeholder 2">
            <a:extLst>
              <a:ext uri="{FF2B5EF4-FFF2-40B4-BE49-F238E27FC236}">
                <a16:creationId xmlns:a16="http://schemas.microsoft.com/office/drawing/2014/main" id="{43DC3A44-F532-0918-E8B0-0FB602FC01F4}"/>
              </a:ext>
            </a:extLst>
          </p:cNvPr>
          <p:cNvSpPr txBox="1">
            <a:spLocks/>
          </p:cNvSpPr>
          <p:nvPr/>
        </p:nvSpPr>
        <p:spPr>
          <a:xfrm>
            <a:off x="1340933" y="4475375"/>
            <a:ext cx="15794856" cy="750791"/>
          </a:xfrm>
          <a:prstGeom prst="rect">
            <a:avLst/>
          </a:prstGeom>
        </p:spPr>
        <p:txBody>
          <a:bodyPr vert="horz" lIns="121920" tIns="60960" rIns="121920" bIns="60960" rtlCol="0" anchor="t">
            <a:normAutofit/>
          </a:bodyPr>
          <a:lstStyle>
            <a:defPPr>
              <a:defRPr lang="en-US"/>
            </a:defPPr>
            <a:lvl1pPr marL="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618" dirty="0">
                <a:cs typeface="Calibri"/>
              </a:rPr>
              <a:t>31 year-old G2P0 at 30w6d with a history of TAK presenting with severe range blood pressure from clinic.</a:t>
            </a:r>
            <a:endParaRPr lang="en-US" sz="2618" dirty="0">
              <a:ea typeface="Calibri"/>
              <a:cs typeface="Calibri"/>
            </a:endParaRPr>
          </a:p>
        </p:txBody>
      </p:sp>
      <p:pic>
        <p:nvPicPr>
          <p:cNvPr id="89" name="Graphic 88" descr="Heart organ with solid fill">
            <a:extLst>
              <a:ext uri="{FF2B5EF4-FFF2-40B4-BE49-F238E27FC236}">
                <a16:creationId xmlns:a16="http://schemas.microsoft.com/office/drawing/2014/main" id="{70E624D9-3523-537C-F0CC-7EEA9B71A8B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420851" y="5854171"/>
            <a:ext cx="728042" cy="752349"/>
          </a:xfrm>
          <a:prstGeom prst="rect">
            <a:avLst/>
          </a:prstGeom>
        </p:spPr>
      </p:pic>
      <p:pic>
        <p:nvPicPr>
          <p:cNvPr id="91" name="Graphic 90" descr="Brain with solid fill">
            <a:extLst>
              <a:ext uri="{FF2B5EF4-FFF2-40B4-BE49-F238E27FC236}">
                <a16:creationId xmlns:a16="http://schemas.microsoft.com/office/drawing/2014/main" id="{F78F0443-8420-F966-2033-4562783B32F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401157" y="6674160"/>
            <a:ext cx="717578" cy="713678"/>
          </a:xfrm>
          <a:prstGeom prst="rect">
            <a:avLst/>
          </a:prstGeom>
        </p:spPr>
      </p:pic>
      <p:pic>
        <p:nvPicPr>
          <p:cNvPr id="93" name="Graphic 92" descr="Warning with solid fill">
            <a:extLst>
              <a:ext uri="{FF2B5EF4-FFF2-40B4-BE49-F238E27FC236}">
                <a16:creationId xmlns:a16="http://schemas.microsoft.com/office/drawing/2014/main" id="{283CC59E-830B-B9DA-1B83-02DDDD4D4C1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423514" y="5117049"/>
            <a:ext cx="618207" cy="658307"/>
          </a:xfrm>
          <a:prstGeom prst="rect">
            <a:avLst/>
          </a:prstGeom>
        </p:spPr>
      </p:pic>
      <p:sp>
        <p:nvSpPr>
          <p:cNvPr id="95" name="Title 1">
            <a:extLst>
              <a:ext uri="{FF2B5EF4-FFF2-40B4-BE49-F238E27FC236}">
                <a16:creationId xmlns:a16="http://schemas.microsoft.com/office/drawing/2014/main" id="{9D0B5EB2-BE0F-DA8A-27FB-A30C132C67AF}"/>
              </a:ext>
            </a:extLst>
          </p:cNvPr>
          <p:cNvSpPr txBox="1">
            <a:spLocks/>
          </p:cNvSpPr>
          <p:nvPr/>
        </p:nvSpPr>
        <p:spPr>
          <a:xfrm>
            <a:off x="1039010" y="5069112"/>
            <a:ext cx="1452933" cy="2445041"/>
          </a:xfrm>
          <a:prstGeom prst="rect">
            <a:avLst/>
          </a:prstGeom>
          <a:ln w="28575">
            <a:solidFill>
              <a:srgbClr val="FFC000"/>
            </a:solidFill>
          </a:ln>
        </p:spPr>
        <p:txBody>
          <a:bodyPr vert="horz" lIns="33251" tIns="16625" rIns="33251" bIns="16625" rtlCol="0" anchor="ctr">
            <a:noAutofit/>
          </a:bodyPr>
          <a:lstStyle>
            <a:defPPr>
              <a:defRPr lang="en-US"/>
            </a:defPPr>
            <a:lvl1pPr marL="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en-US" sz="5850" dirty="0"/>
            </a:br>
            <a:br>
              <a:rPr lang="en-US" sz="5850" dirty="0"/>
            </a:br>
            <a:br>
              <a:rPr lang="en-US" sz="5850" dirty="0"/>
            </a:br>
            <a:endParaRPr lang="en-US" sz="248">
              <a:solidFill>
                <a:srgbClr val="00274C"/>
              </a:solidFill>
            </a:endParaRPr>
          </a:p>
        </p:txBody>
      </p:sp>
      <p:pic>
        <p:nvPicPr>
          <p:cNvPr id="97" name="Graphic 96" descr="Lungs with solid fill">
            <a:extLst>
              <a:ext uri="{FF2B5EF4-FFF2-40B4-BE49-F238E27FC236}">
                <a16:creationId xmlns:a16="http://schemas.microsoft.com/office/drawing/2014/main" id="{0E03CBA7-F7D1-EAE3-4024-AE7692E5D441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9859254" y="5637944"/>
            <a:ext cx="582489" cy="569333"/>
          </a:xfrm>
          <a:prstGeom prst="rect">
            <a:avLst/>
          </a:prstGeom>
        </p:spPr>
      </p:pic>
      <p:pic>
        <p:nvPicPr>
          <p:cNvPr id="99" name="Graphic 98" descr="Needle with solid fill">
            <a:extLst>
              <a:ext uri="{FF2B5EF4-FFF2-40B4-BE49-F238E27FC236}">
                <a16:creationId xmlns:a16="http://schemas.microsoft.com/office/drawing/2014/main" id="{A6AB857C-CF48-CA17-942E-F4E6782D0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6041072" y="5316783"/>
            <a:ext cx="654968" cy="597386"/>
          </a:xfrm>
          <a:prstGeom prst="rect">
            <a:avLst/>
          </a:prstGeom>
        </p:spPr>
      </p:pic>
      <p:sp>
        <p:nvSpPr>
          <p:cNvPr id="101" name="Rectangle 100">
            <a:extLst>
              <a:ext uri="{FF2B5EF4-FFF2-40B4-BE49-F238E27FC236}">
                <a16:creationId xmlns:a16="http://schemas.microsoft.com/office/drawing/2014/main" id="{25160BDE-E414-1F97-02B0-7646FA73A7FD}"/>
              </a:ext>
            </a:extLst>
          </p:cNvPr>
          <p:cNvSpPr/>
          <p:nvPr/>
        </p:nvSpPr>
        <p:spPr>
          <a:xfrm>
            <a:off x="1333036" y="7660413"/>
            <a:ext cx="15794957" cy="544136"/>
          </a:xfrm>
          <a:prstGeom prst="rect">
            <a:avLst/>
          </a:prstGeom>
        </p:spPr>
        <p:txBody>
          <a:bodyPr wrap="square" lIns="121920" tIns="60960" rIns="121920" bIns="60960" anchor="t">
            <a:spAutoFit/>
          </a:bodyPr>
          <a:lstStyle>
            <a:defPPr>
              <a:defRPr lang="en-US"/>
            </a:defPPr>
            <a:lvl1pPr marL="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0000"/>
              </a:lnSpc>
              <a:spcBef>
                <a:spcPct val="10000"/>
              </a:spcBef>
              <a:defRPr/>
            </a:pPr>
            <a:r>
              <a:rPr lang="en-US" sz="2618" i="1" dirty="0">
                <a:solidFill>
                  <a:srgbClr val="002647"/>
                </a:solidFill>
                <a:cs typeface="Times New Roman"/>
              </a:rPr>
              <a:t>Discussion</a:t>
            </a:r>
            <a:endParaRPr lang="en-US" sz="2618" i="1" dirty="0">
              <a:solidFill>
                <a:srgbClr val="002647"/>
              </a:solidFill>
              <a:effectLst>
                <a:outerShdw blurRad="38100" dist="38100" dir="2700000" algn="tl">
                  <a:srgbClr val="DDDDDD"/>
                </a:outerShdw>
              </a:effectLst>
              <a:ea typeface="SimSun" charset="0"/>
              <a:cs typeface="Times New Roman"/>
            </a:endParaRPr>
          </a:p>
        </p:txBody>
      </p:sp>
      <p:pic>
        <p:nvPicPr>
          <p:cNvPr id="103" name="Graphic 102" descr="Lights On outline">
            <a:extLst>
              <a:ext uri="{FF2B5EF4-FFF2-40B4-BE49-F238E27FC236}">
                <a16:creationId xmlns:a16="http://schemas.microsoft.com/office/drawing/2014/main" id="{24D75D58-8553-8398-87E4-8477DC10EEB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918006" y="8143640"/>
            <a:ext cx="899273" cy="955166"/>
          </a:xfrm>
          <a:prstGeom prst="rect">
            <a:avLst/>
          </a:prstGeom>
        </p:spPr>
      </p:pic>
      <p:sp>
        <p:nvSpPr>
          <p:cNvPr id="104" name="Content Placeholder 2">
            <a:extLst>
              <a:ext uri="{FF2B5EF4-FFF2-40B4-BE49-F238E27FC236}">
                <a16:creationId xmlns:a16="http://schemas.microsoft.com/office/drawing/2014/main" id="{2A320480-3260-7128-6770-796E85228141}"/>
              </a:ext>
            </a:extLst>
          </p:cNvPr>
          <p:cNvSpPr txBox="1">
            <a:spLocks/>
          </p:cNvSpPr>
          <p:nvPr/>
        </p:nvSpPr>
        <p:spPr>
          <a:xfrm>
            <a:off x="1576033" y="8270088"/>
            <a:ext cx="3453810" cy="750791"/>
          </a:xfrm>
          <a:prstGeom prst="rect">
            <a:avLst/>
          </a:prstGeom>
        </p:spPr>
        <p:txBody>
          <a:bodyPr vert="horz" lIns="121920" tIns="60960" rIns="121920" bIns="60960" rtlCol="0" anchor="t">
            <a:noAutofit/>
          </a:bodyPr>
          <a:lstStyle>
            <a:defPPr>
              <a:defRPr lang="en-US"/>
            </a:defPPr>
            <a:lvl1pPr marL="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600" dirty="0">
                <a:cs typeface="Calibri"/>
              </a:rPr>
              <a:t>Vascular dissections and stenoses</a:t>
            </a:r>
            <a:endParaRPr lang="en-US" sz="2600">
              <a:ea typeface="Calibri"/>
              <a:cs typeface="Calibri"/>
            </a:endParaRPr>
          </a:p>
        </p:txBody>
      </p:sp>
      <p:pic>
        <p:nvPicPr>
          <p:cNvPr id="106" name="Graphic 105" descr="Warning outline">
            <a:extLst>
              <a:ext uri="{FF2B5EF4-FFF2-40B4-BE49-F238E27FC236}">
                <a16:creationId xmlns:a16="http://schemas.microsoft.com/office/drawing/2014/main" id="{E545E47D-50E1-BB8E-1D72-EB9E59B67D0B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4952032" y="8178632"/>
            <a:ext cx="899276" cy="955167"/>
          </a:xfrm>
          <a:prstGeom prst="rect">
            <a:avLst/>
          </a:prstGeom>
        </p:spPr>
      </p:pic>
      <p:sp>
        <p:nvSpPr>
          <p:cNvPr id="107" name="Content Placeholder 2">
            <a:extLst>
              <a:ext uri="{FF2B5EF4-FFF2-40B4-BE49-F238E27FC236}">
                <a16:creationId xmlns:a16="http://schemas.microsoft.com/office/drawing/2014/main" id="{BC2DFFBC-D8A0-0CB7-C4C0-2174F7A817EB}"/>
              </a:ext>
            </a:extLst>
          </p:cNvPr>
          <p:cNvSpPr txBox="1">
            <a:spLocks/>
          </p:cNvSpPr>
          <p:nvPr/>
        </p:nvSpPr>
        <p:spPr>
          <a:xfrm>
            <a:off x="6138776" y="8200304"/>
            <a:ext cx="2026377" cy="943296"/>
          </a:xfrm>
          <a:prstGeom prst="rect">
            <a:avLst/>
          </a:prstGeom>
        </p:spPr>
        <p:txBody>
          <a:bodyPr vert="horz" lIns="121920" tIns="60960" rIns="121920" bIns="60960" rtlCol="0" anchor="t">
            <a:normAutofit/>
          </a:bodyPr>
          <a:lstStyle>
            <a:defPPr>
              <a:defRPr lang="en-US"/>
            </a:defPPr>
            <a:lvl1pPr marL="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618" dirty="0">
                <a:cs typeface="Calibri"/>
              </a:rPr>
              <a:t>Aortic regurgitation</a:t>
            </a:r>
            <a:endParaRPr lang="en-US" sz="248" dirty="0"/>
          </a:p>
        </p:txBody>
      </p:sp>
      <p:pic>
        <p:nvPicPr>
          <p:cNvPr id="109" name="Content Placeholder 4" descr="A close-up of an x-ray&#10;&#10;AI-generated content may be incorrect.">
            <a:extLst>
              <a:ext uri="{FF2B5EF4-FFF2-40B4-BE49-F238E27FC236}">
                <a16:creationId xmlns:a16="http://schemas.microsoft.com/office/drawing/2014/main" id="{16CD2E73-0138-9FF8-3ED1-33E03144C410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6361293" y="5008202"/>
            <a:ext cx="1090967" cy="2588415"/>
          </a:xfrm>
          <a:prstGeom prst="rect">
            <a:avLst/>
          </a:prstGeom>
        </p:spPr>
      </p:pic>
      <p:pic>
        <p:nvPicPr>
          <p:cNvPr id="111" name="Graphic 110" descr="Help outline">
            <a:extLst>
              <a:ext uri="{FF2B5EF4-FFF2-40B4-BE49-F238E27FC236}">
                <a16:creationId xmlns:a16="http://schemas.microsoft.com/office/drawing/2014/main" id="{5E77FC13-999D-BC0C-000D-006109DFB933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3341267" y="8187256"/>
            <a:ext cx="827954" cy="839132"/>
          </a:xfrm>
          <a:prstGeom prst="rect">
            <a:avLst/>
          </a:prstGeom>
        </p:spPr>
      </p:pic>
      <p:sp>
        <p:nvSpPr>
          <p:cNvPr id="112" name="Content Placeholder 2">
            <a:extLst>
              <a:ext uri="{FF2B5EF4-FFF2-40B4-BE49-F238E27FC236}">
                <a16:creationId xmlns:a16="http://schemas.microsoft.com/office/drawing/2014/main" id="{5429AE76-8C06-2E57-1EBD-093F0158759B}"/>
              </a:ext>
            </a:extLst>
          </p:cNvPr>
          <p:cNvSpPr txBox="1">
            <a:spLocks/>
          </p:cNvSpPr>
          <p:nvPr/>
        </p:nvSpPr>
        <p:spPr>
          <a:xfrm>
            <a:off x="14052624" y="8196794"/>
            <a:ext cx="3408872" cy="944400"/>
          </a:xfrm>
          <a:prstGeom prst="rect">
            <a:avLst/>
          </a:prstGeom>
        </p:spPr>
        <p:txBody>
          <a:bodyPr vert="horz" lIns="121920" tIns="60960" rIns="121920" bIns="60960" rtlCol="0" anchor="t">
            <a:noAutofit/>
          </a:bodyPr>
          <a:lstStyle>
            <a:defPPr>
              <a:defRPr lang="en-US"/>
            </a:defPPr>
            <a:lvl1pPr marL="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600" dirty="0">
                <a:cs typeface="Calibri"/>
              </a:rPr>
              <a:t>Non invasive blood pressure measurement</a:t>
            </a:r>
            <a:endParaRPr lang="en-US" sz="2600">
              <a:ea typeface="Calibri"/>
              <a:cs typeface="Calibri"/>
            </a:endParaRPr>
          </a:p>
        </p:txBody>
      </p:sp>
      <p:pic>
        <p:nvPicPr>
          <p:cNvPr id="116" name="Graphic 115" descr="Heart with pulse outline">
            <a:extLst>
              <a:ext uri="{FF2B5EF4-FFF2-40B4-BE49-F238E27FC236}">
                <a16:creationId xmlns:a16="http://schemas.microsoft.com/office/drawing/2014/main" id="{AFA95482-09E8-4647-746A-864FF0ECA330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8587011" y="8139146"/>
            <a:ext cx="1094510" cy="957350"/>
          </a:xfrm>
          <a:prstGeom prst="rect">
            <a:avLst/>
          </a:prstGeom>
        </p:spPr>
      </p:pic>
      <p:sp>
        <p:nvSpPr>
          <p:cNvPr id="118" name="Content Placeholder 2">
            <a:extLst>
              <a:ext uri="{FF2B5EF4-FFF2-40B4-BE49-F238E27FC236}">
                <a16:creationId xmlns:a16="http://schemas.microsoft.com/office/drawing/2014/main" id="{94E3B6FF-04CC-BBF6-C6C9-F24DE444AFB5}"/>
              </a:ext>
            </a:extLst>
          </p:cNvPr>
          <p:cNvSpPr txBox="1">
            <a:spLocks/>
          </p:cNvSpPr>
          <p:nvPr/>
        </p:nvSpPr>
        <p:spPr>
          <a:xfrm>
            <a:off x="9802212" y="8224367"/>
            <a:ext cx="3402094" cy="907203"/>
          </a:xfrm>
          <a:prstGeom prst="rect">
            <a:avLst/>
          </a:prstGeom>
        </p:spPr>
        <p:txBody>
          <a:bodyPr vert="horz" lIns="121920" tIns="60960" rIns="121920" bIns="60960" rtlCol="0" anchor="t">
            <a:noAutofit/>
          </a:bodyPr>
          <a:lstStyle>
            <a:defPPr>
              <a:defRPr lang="en-US"/>
            </a:defPPr>
            <a:lvl1pPr marL="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600" dirty="0">
                <a:cs typeface="Calibri"/>
              </a:rPr>
              <a:t>Narrow blood pressure therapeutic window</a:t>
            </a:r>
            <a:endParaRPr lang="en-US" sz="2600">
              <a:ea typeface="Calibri"/>
              <a:cs typeface="Calibri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08949A8-EC6A-1F5B-FD25-D38558BBE06F}"/>
              </a:ext>
            </a:extLst>
          </p:cNvPr>
          <p:cNvCxnSpPr>
            <a:cxnSpLocks/>
          </p:cNvCxnSpPr>
          <p:nvPr/>
        </p:nvCxnSpPr>
        <p:spPr>
          <a:xfrm flipV="1">
            <a:off x="6865318" y="5912578"/>
            <a:ext cx="1464020" cy="1714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E053A1B-761F-3725-965B-F4CEDA65E304}"/>
              </a:ext>
            </a:extLst>
          </p:cNvPr>
          <p:cNvCxnSpPr>
            <a:cxnSpLocks/>
          </p:cNvCxnSpPr>
          <p:nvPr/>
        </p:nvCxnSpPr>
        <p:spPr>
          <a:xfrm flipV="1">
            <a:off x="11557918" y="5912579"/>
            <a:ext cx="1464020" cy="1714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960BCE9E-77EC-9B99-45D0-AC3DE3A6D3CB}"/>
              </a:ext>
            </a:extLst>
          </p:cNvPr>
          <p:cNvSpPr/>
          <p:nvPr/>
        </p:nvSpPr>
        <p:spPr>
          <a:xfrm>
            <a:off x="1020214" y="2163423"/>
            <a:ext cx="16107778" cy="509050"/>
          </a:xfrm>
          <a:prstGeom prst="rect">
            <a:avLst/>
          </a:prstGeom>
        </p:spPr>
        <p:txBody>
          <a:bodyPr wrap="square" lIns="121920" tIns="60960" rIns="121920" bIns="60960" anchor="t">
            <a:spAutoFit/>
          </a:bodyPr>
          <a:lstStyle>
            <a:defPPr>
              <a:defRPr lang="en-US"/>
            </a:defPPr>
            <a:lvl1pPr marL="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algn="l" defTabSz="1371600" rtl="0" eaLnBrk="1" latinLnBrk="0" hangingPunct="1"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0000"/>
              </a:lnSpc>
              <a:spcBef>
                <a:spcPct val="10000"/>
              </a:spcBef>
              <a:defRPr/>
            </a:pPr>
            <a:r>
              <a:rPr lang="en-US" sz="2400" dirty="0">
                <a:solidFill>
                  <a:srgbClr val="002647"/>
                </a:solidFill>
                <a:cs typeface="Times New Roman"/>
              </a:rPr>
              <a:t>Jasmine Kim, MD and Katelyn Scharf, MD</a:t>
            </a:r>
            <a:endParaRPr lang="en-US" sz="2400" dirty="0">
              <a:solidFill>
                <a:srgbClr val="002647"/>
              </a:solidFill>
              <a:effectLst>
                <a:outerShdw blurRad="38100" dist="38100" dir="2700000" algn="tl">
                  <a:srgbClr val="DDDDDD"/>
                </a:outerShdw>
              </a:effectLst>
              <a:ea typeface="SimSun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38811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F2798158E7F246A0AF917D4B611F6E" ma:contentTypeVersion="18" ma:contentTypeDescription="Create a new document." ma:contentTypeScope="" ma:versionID="41f2cd2f1f8aab84881e1b24a9afaae7">
  <xsd:schema xmlns:xsd="http://www.w3.org/2001/XMLSchema" xmlns:xs="http://www.w3.org/2001/XMLSchema" xmlns:p="http://schemas.microsoft.com/office/2006/metadata/properties" xmlns:ns2="483ddff2-9b2b-4368-b8cd-378ac60c41e5" xmlns:ns3="1748121e-0941-49be-a1be-16d9fb5665be" targetNamespace="http://schemas.microsoft.com/office/2006/metadata/properties" ma:root="true" ma:fieldsID="0fcddcca84e13ad930aaebb8436260f0" ns2:_="" ns3:_="">
    <xsd:import namespace="483ddff2-9b2b-4368-b8cd-378ac60c41e5"/>
    <xsd:import namespace="1748121e-0941-49be-a1be-16d9fb5665b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3ddff2-9b2b-4368-b8cd-378ac60c41e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39be6f66-3e0c-428f-969d-6094a384d721}" ma:internalName="TaxCatchAll" ma:showField="CatchAllData" ma:web="483ddff2-9b2b-4368-b8cd-378ac60c41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48121e-0941-49be-a1be-16d9fb5665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982455f3-2cb7-495f-aa72-87a21e17d25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83ddff2-9b2b-4368-b8cd-378ac60c41e5" xsi:nil="true"/>
    <lcf76f155ced4ddcb4097134ff3c332f xmlns="1748121e-0941-49be-a1be-16d9fb5665be">
      <Terms xmlns="http://schemas.microsoft.com/office/infopath/2007/PartnerControls"/>
    </lcf76f155ced4ddcb4097134ff3c332f>
    <_dlc_DocId xmlns="483ddff2-9b2b-4368-b8cd-378ac60c41e5">AQU3VKAFUFY6-525855781-160459</_dlc_DocId>
    <_dlc_DocIdUrl xmlns="483ddff2-9b2b-4368-b8cd-378ac60c41e5">
      <Url>https://amr.sharepoint.com/sites/amrfiles/_layouts/15/DocIdRedir.aspx?ID=AQU3VKAFUFY6-525855781-160459</Url>
      <Description>AQU3VKAFUFY6-525855781-160459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5760E9A3-56A0-4050-AAC2-4334817B11FD}">
  <ds:schemaRefs>
    <ds:schemaRef ds:uri="1748121e-0941-49be-a1be-16d9fb5665be"/>
    <ds:schemaRef ds:uri="483ddff2-9b2b-4368-b8cd-378ac60c41e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B05496E-91FD-45B1-A356-CB3997723CC7}">
  <ds:schemaRefs>
    <ds:schemaRef ds:uri="1748121e-0941-49be-a1be-16d9fb5665be"/>
    <ds:schemaRef ds:uri="483ddff2-9b2b-4368-b8cd-378ac60c41e5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2DC13FE-F54C-46A0-B445-46D61D9C451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DAADAED-9222-4CD2-AFE4-24C4739B65AA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Custom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Office Theme</vt:lpstr>
      <vt:lpstr>Office Theme</vt:lpstr>
      <vt:lpstr>Office Theme</vt:lpstr>
      <vt:lpstr>Management considerations for the obstetric patient with Takayasu's arteritis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 AM Speaker PPT</dc:title>
  <dc:creator>Melissa Wilson</dc:creator>
  <cp:lastModifiedBy>Kim, Jasmine</cp:lastModifiedBy>
  <cp:revision>150</cp:revision>
  <dcterms:created xsi:type="dcterms:W3CDTF">2006-08-16T00:00:00Z</dcterms:created>
  <dcterms:modified xsi:type="dcterms:W3CDTF">2025-04-08T20:27:58Z</dcterms:modified>
  <dc:identifier>DAGR5OWT5h0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0x01010048F2798158E7F246A0AF917D4B611F6E</vt:lpwstr>
  </property>
  <property fmtid="{D5CDD505-2E9C-101B-9397-08002B2CF9AE}" pid="3" name="_dlc_DocIdItemGuid">
    <vt:lpwstr>4b6958e1-a4c9-4135-b250-a537c003123a</vt:lpwstr>
  </property>
  <property fmtid="{D5CDD505-2E9C-101B-9397-08002B2CF9AE}" pid="4" name="MediaServiceImageTags">
    <vt:lpwstr/>
  </property>
</Properties>
</file>