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5" r:id="rId4"/>
    <p:sldId id="276" r:id="rId5"/>
    <p:sldId id="272" r:id="rId6"/>
    <p:sldId id="273" r:id="rId7"/>
    <p:sldId id="274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63" userDrawn="1">
          <p15:clr>
            <a:srgbClr val="A4A3A4"/>
          </p15:clr>
        </p15:guide>
        <p15:guide id="4" pos="7317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0F9"/>
    <a:srgbClr val="21C4D1"/>
    <a:srgbClr val="41D4E1"/>
    <a:srgbClr val="20BECA"/>
    <a:srgbClr val="5671AB"/>
    <a:srgbClr val="4284DA"/>
    <a:srgbClr val="42A7E0"/>
    <a:srgbClr val="48D0A2"/>
    <a:srgbClr val="9ED441"/>
    <a:srgbClr val="183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C3610-4B05-435A-94C6-EFFB913E6FC0}" v="45" dt="2025-05-02T12:24:54.628"/>
    <p1510:client id="{442FCB5F-1781-446D-A4B7-6B80EE396693}" v="9" dt="2025-05-02T12:27:35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273"/>
        <p:guide pos="3840"/>
        <p:guide pos="363"/>
        <p:guide pos="7317"/>
        <p:guide orient="horz" pos="799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VAS Pain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Painsplit!$B$52</c:f>
              <c:strCache>
                <c:ptCount val="1"/>
                <c:pt idx="0">
                  <c:v>OND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Painsplit!$C$51:$H$51</c:f>
              <c:strCache>
                <c:ptCount val="6"/>
                <c:pt idx="0">
                  <c:v>0-4h</c:v>
                </c:pt>
                <c:pt idx="1">
                  <c:v>4-8h</c:v>
                </c:pt>
                <c:pt idx="2">
                  <c:v>8-12h</c:v>
                </c:pt>
                <c:pt idx="3">
                  <c:v>12-16h</c:v>
                </c:pt>
                <c:pt idx="4">
                  <c:v>16-20h</c:v>
                </c:pt>
                <c:pt idx="5">
                  <c:v>20-24h</c:v>
                </c:pt>
              </c:strCache>
            </c:strRef>
          </c:cat>
          <c:val>
            <c:numRef>
              <c:f>Painsplit!$C$52:$H$52</c:f>
              <c:numCache>
                <c:formatCode>General</c:formatCode>
                <c:ptCount val="6"/>
                <c:pt idx="0">
                  <c:v>1.2291666666666667</c:v>
                </c:pt>
                <c:pt idx="1">
                  <c:v>1.3125</c:v>
                </c:pt>
                <c:pt idx="2">
                  <c:v>0.95833333333333337</c:v>
                </c:pt>
                <c:pt idx="3">
                  <c:v>0.91666666666666663</c:v>
                </c:pt>
                <c:pt idx="4">
                  <c:v>1.4791666666666667</c:v>
                </c:pt>
                <c:pt idx="5">
                  <c:v>2.0416666666666665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F4-4998-B330-414AEF9BA4F6}"/>
            </c:ext>
          </c:extLst>
        </c:ser>
        <c:ser>
          <c:idx val="1"/>
          <c:order val="1"/>
          <c:tx>
            <c:strRef>
              <c:f>Painsplit!$B$53</c:f>
              <c:strCache>
                <c:ptCount val="1"/>
                <c:pt idx="0">
                  <c:v>DEX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Painsplit!$C$51:$H$51</c:f>
              <c:strCache>
                <c:ptCount val="6"/>
                <c:pt idx="0">
                  <c:v>0-4h</c:v>
                </c:pt>
                <c:pt idx="1">
                  <c:v>4-8h</c:v>
                </c:pt>
                <c:pt idx="2">
                  <c:v>8-12h</c:v>
                </c:pt>
                <c:pt idx="3">
                  <c:v>12-16h</c:v>
                </c:pt>
                <c:pt idx="4">
                  <c:v>16-20h</c:v>
                </c:pt>
                <c:pt idx="5">
                  <c:v>20-24h</c:v>
                </c:pt>
              </c:strCache>
            </c:strRef>
          </c:cat>
          <c:val>
            <c:numRef>
              <c:f>Painsplit!$C$53:$H$53</c:f>
              <c:numCache>
                <c:formatCode>General</c:formatCode>
                <c:ptCount val="6"/>
                <c:pt idx="0">
                  <c:v>0.61702127659574468</c:v>
                </c:pt>
                <c:pt idx="1">
                  <c:v>1.446808510638298</c:v>
                </c:pt>
                <c:pt idx="2">
                  <c:v>1.1063829787234043</c:v>
                </c:pt>
                <c:pt idx="3">
                  <c:v>0.78723404255319152</c:v>
                </c:pt>
                <c:pt idx="4">
                  <c:v>1.7234042553191489</c:v>
                </c:pt>
                <c:pt idx="5">
                  <c:v>2.0425531914893615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F4-4998-B330-414AEF9BA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2690448"/>
        <c:axId val="582689488"/>
      </c:lineChart>
      <c:catAx>
        <c:axId val="58269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689488"/>
        <c:crosses val="autoZero"/>
        <c:auto val="1"/>
        <c:lblAlgn val="ctr"/>
        <c:lblOffset val="100"/>
        <c:noMultiLvlLbl val="0"/>
      </c:catAx>
      <c:valAx>
        <c:axId val="58268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69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76200">
      <a:solidFill>
        <a:srgbClr val="FFFF00"/>
      </a:solidFill>
    </a:ln>
    <a:effectLst/>
  </c:spPr>
  <c:txPr>
    <a:bodyPr/>
    <a:lstStyle/>
    <a:p>
      <a:pPr>
        <a:defRPr sz="16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776ED7D-D110-4767-8793-8B4CA98543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7D5EDB-2BDA-40F9-BD40-9C49619D3C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D2D93-8715-4096-A7CD-85A7BAB623AD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06822-04BD-454E-A4B0-9F0EAA7B29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4F424-50A5-4BBA-99AB-CE0047712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6BEA9-78B1-42B8-ACF9-30853B476A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360BD-9F2B-3E40-A204-AD6A71E97D71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FE7EE-41BE-2646-AD78-BFE02926F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FE7EE-41BE-2646-AD78-BFE02926F1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66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FE7EE-41BE-2646-AD78-BFE02926F1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8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5A5CF166-88CD-4312-8860-1DA68FD435C9}"/>
              </a:ext>
            </a:extLst>
          </p:cNvPr>
          <p:cNvSpPr/>
          <p:nvPr userDrawn="1"/>
        </p:nvSpPr>
        <p:spPr>
          <a:xfrm>
            <a:off x="0" y="1"/>
            <a:ext cx="12192000" cy="6171647"/>
          </a:xfrm>
          <a:custGeom>
            <a:avLst/>
            <a:gdLst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6106332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9144000 w 9144000"/>
              <a:gd name="connsiteY3" fmla="*/ 6106332 h 6106332"/>
              <a:gd name="connsiteX4" fmla="*/ 0 w 9144000"/>
              <a:gd name="connsiteY4" fmla="*/ 6106332 h 6106332"/>
              <a:gd name="connsiteX5" fmla="*/ 0 w 9144000"/>
              <a:gd name="connsiteY5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3007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00780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26906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287717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45521"/>
              <a:gd name="connsiteX1" fmla="*/ 9144000 w 9144000"/>
              <a:gd name="connsiteY1" fmla="*/ 0 h 6145521"/>
              <a:gd name="connsiteX2" fmla="*/ 9144000 w 9144000"/>
              <a:gd name="connsiteY2" fmla="*/ 4287717 h 6145521"/>
              <a:gd name="connsiteX3" fmla="*/ 0 w 9144000"/>
              <a:gd name="connsiteY3" fmla="*/ 6145521 h 6145521"/>
              <a:gd name="connsiteX4" fmla="*/ 0 w 9144000"/>
              <a:gd name="connsiteY4" fmla="*/ 0 h 6145521"/>
              <a:gd name="connsiteX0" fmla="*/ 0 w 9144000"/>
              <a:gd name="connsiteY0" fmla="*/ 0 h 6197773"/>
              <a:gd name="connsiteX1" fmla="*/ 9144000 w 9144000"/>
              <a:gd name="connsiteY1" fmla="*/ 0 h 6197773"/>
              <a:gd name="connsiteX2" fmla="*/ 9144000 w 9144000"/>
              <a:gd name="connsiteY2" fmla="*/ 4287717 h 6197773"/>
              <a:gd name="connsiteX3" fmla="*/ 0 w 9144000"/>
              <a:gd name="connsiteY3" fmla="*/ 6197773 h 6197773"/>
              <a:gd name="connsiteX4" fmla="*/ 0 w 9144000"/>
              <a:gd name="connsiteY4" fmla="*/ 0 h 6197773"/>
              <a:gd name="connsiteX0" fmla="*/ 0 w 9144000"/>
              <a:gd name="connsiteY0" fmla="*/ 0 h 6171647"/>
              <a:gd name="connsiteX1" fmla="*/ 9144000 w 9144000"/>
              <a:gd name="connsiteY1" fmla="*/ 0 h 6171647"/>
              <a:gd name="connsiteX2" fmla="*/ 9144000 w 9144000"/>
              <a:gd name="connsiteY2" fmla="*/ 4287717 h 6171647"/>
              <a:gd name="connsiteX3" fmla="*/ 0 w 9144000"/>
              <a:gd name="connsiteY3" fmla="*/ 6171647 h 6171647"/>
              <a:gd name="connsiteX4" fmla="*/ 0 w 9144000"/>
              <a:gd name="connsiteY4" fmla="*/ 0 h 61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171647">
                <a:moveTo>
                  <a:pt x="0" y="0"/>
                </a:moveTo>
                <a:lnTo>
                  <a:pt x="9144000" y="0"/>
                </a:lnTo>
                <a:lnTo>
                  <a:pt x="9144000" y="4287717"/>
                </a:lnTo>
                <a:lnTo>
                  <a:pt x="0" y="61716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DCE14D74-19E1-45C8-BA74-2F221C71F3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" t="26144" r="20748" b="3357"/>
          <a:stretch/>
        </p:blipFill>
        <p:spPr>
          <a:xfrm>
            <a:off x="6361355" y="1"/>
            <a:ext cx="5830645" cy="52335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01" y="1523973"/>
            <a:ext cx="7888076" cy="1050505"/>
          </a:xfrm>
        </p:spPr>
        <p:txBody>
          <a:bodyPr anchor="t"/>
          <a:lstStyle>
            <a:lvl1pPr algn="l" rtl="0">
              <a:lnSpc>
                <a:spcPct val="100000"/>
              </a:lnSpc>
              <a:defRPr sz="3600" b="1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00" y="2851201"/>
            <a:ext cx="7866856" cy="105050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678CF245-E821-4A3F-B275-EC6CCBB4FC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9200" y="5961600"/>
            <a:ext cx="6892800" cy="479214"/>
          </a:xfrm>
          <a:prstGeom prst="rect">
            <a:avLst/>
          </a:prstGeom>
        </p:spPr>
      </p:pic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FDE7F9FD-E1F2-4906-BB99-B85AB717A5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28819" y="5040721"/>
            <a:ext cx="3264000" cy="409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234800"/>
            <a:ext cx="11040532" cy="4930056"/>
          </a:xfrm>
        </p:spPr>
        <p:txBody>
          <a:bodyPr numCol="2" spcCol="288000" rtlCol="0"/>
          <a:lstStyle>
            <a:lvl2pPr marL="179388" indent="-17938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6E512F-17E5-411B-AD21-A17ACDD08764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1996A1-5439-4F67-8275-2118E1C9D61D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D5E396D-BACB-4E6F-9FE7-DD529EC2BD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4A8C64B-EDF3-47E5-9A99-19F475CE9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ADA4F9B5-4337-4952-80F3-7E1F183EC5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</p:spPr>
      </p:pic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2DCD2F73-C330-4B58-90A7-56E828742D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53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3" y="1234800"/>
            <a:ext cx="3424099" cy="4930056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730" y="1234800"/>
            <a:ext cx="6468532" cy="4930056"/>
          </a:xfrm>
        </p:spPr>
        <p:txBody>
          <a:bodyPr numCol="2" spcCol="28800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FA526A5-3A4C-48F8-B3E5-74E7301C7588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FE2DE79-CB72-4FDC-8AF5-48BFE4B5E58C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1ABA89F-6967-4891-BBC9-B97467E263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008D794-E52E-415D-A590-7A57C2F8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0B5E8A74-DFEB-44F3-88A8-018B9E91E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</p:spPr>
      </p:pic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6F48F18-6D28-49B7-9A3C-EF6CBDE7D5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416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4" y="1234800"/>
            <a:ext cx="3124645" cy="1929426"/>
          </a:xfrm>
        </p:spPr>
        <p:txBody>
          <a:bodyPr/>
          <a:lstStyle>
            <a:lvl1pPr>
              <a:spcAft>
                <a:spcPts val="0"/>
              </a:spcAft>
              <a:defRPr sz="1200" b="1"/>
            </a:lvl1pPr>
            <a:lvl2pPr marL="0" indent="0">
              <a:buNone/>
              <a:defRPr sz="1200" b="0"/>
            </a:lvl2pPr>
            <a:lvl3pPr marL="180000" indent="-216000">
              <a:buFont typeface="Arial" panose="020B0604020202020204" pitchFamily="34" charset="0"/>
              <a:buChar char="•"/>
              <a:defRPr sz="1200" b="0"/>
            </a:lvl3pPr>
            <a:lvl4pPr>
              <a:defRPr sz="1200" b="0"/>
            </a:lvl4pPr>
            <a:lvl5pPr>
              <a:defRPr sz="1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FA526A5-3A4C-48F8-B3E5-74E7301C7588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409ADD2-C364-4BB6-B86F-CF9037B6D11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5734" y="3560103"/>
            <a:ext cx="3124645" cy="1929426"/>
          </a:xfrm>
        </p:spPr>
        <p:txBody>
          <a:bodyPr/>
          <a:lstStyle>
            <a:lvl1pPr>
              <a:spcAft>
                <a:spcPts val="0"/>
              </a:spcAft>
              <a:defRPr sz="1200" b="1"/>
            </a:lvl1pPr>
            <a:lvl2pPr marL="0" indent="0">
              <a:buNone/>
              <a:defRPr sz="1200" b="0"/>
            </a:lvl2pPr>
            <a:lvl3pPr marL="180000" indent="-216000">
              <a:buFont typeface="Arial" panose="020B0604020202020204" pitchFamily="34" charset="0"/>
              <a:buChar char="•"/>
              <a:defRPr sz="1200" b="0"/>
            </a:lvl3pPr>
            <a:lvl4pPr>
              <a:defRPr sz="1200" b="0"/>
            </a:lvl4pPr>
            <a:lvl5pPr>
              <a:defRPr sz="1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A43A654E-F926-43AE-9D42-DF221FE71712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956051" y="1234801"/>
            <a:ext cx="7660216" cy="2058987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4" name="Table Placeholder 4">
            <a:extLst>
              <a:ext uri="{FF2B5EF4-FFF2-40B4-BE49-F238E27FC236}">
                <a16:creationId xmlns:a16="http://schemas.microsoft.com/office/drawing/2014/main" id="{9C702231-BA00-4144-98D6-18E6F298266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55200" y="3593934"/>
            <a:ext cx="7660216" cy="2058987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DF77F2-0CA7-4DA8-AE18-3D66CE3B9CFA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142342A-2050-4AC7-BD2F-624CFBC0FD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6C54B936-0E70-4559-B5DD-6DE558FF1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C48563FC-6415-4359-AA0F-825ACC14BF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DC359653-B035-4397-9F83-604F6206AC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6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3" y="1234800"/>
            <a:ext cx="11052740" cy="2158432"/>
          </a:xfrm>
        </p:spPr>
        <p:txBody>
          <a:bodyPr numCol="2" spcCol="288000"/>
          <a:lstStyle>
            <a:lvl1pPr>
              <a:spcAft>
                <a:spcPts val="1000"/>
              </a:spcAft>
              <a:defRPr sz="1400" b="0"/>
            </a:lvl1pPr>
            <a:lvl2pPr>
              <a:spcAft>
                <a:spcPts val="1000"/>
              </a:spcAft>
              <a:defRPr sz="1400" b="0"/>
            </a:lvl2pPr>
            <a:lvl3pPr>
              <a:spcAft>
                <a:spcPts val="1000"/>
              </a:spcAft>
              <a:defRPr sz="1400" b="0"/>
            </a:lvl3pPr>
            <a:lvl4pPr>
              <a:spcAft>
                <a:spcPts val="1000"/>
              </a:spcAft>
              <a:defRPr sz="1400" b="0"/>
            </a:lvl4pPr>
            <a:lvl5pPr>
              <a:spcAft>
                <a:spcPts val="1000"/>
              </a:spcAft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FA526A5-3A4C-48F8-B3E5-74E7301C7588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9DD25-B80A-40A1-8EB9-F961D1FD19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6172" y="3960000"/>
            <a:ext cx="2782483" cy="1711476"/>
          </a:xfrm>
          <a:custGeom>
            <a:avLst/>
            <a:gdLst>
              <a:gd name="connsiteX0" fmla="*/ 0 w 1586204"/>
              <a:gd name="connsiteY0" fmla="*/ 794968 h 1589936"/>
              <a:gd name="connsiteX1" fmla="*/ 793102 w 1586204"/>
              <a:gd name="connsiteY1" fmla="*/ 0 h 1589936"/>
              <a:gd name="connsiteX2" fmla="*/ 1586204 w 1586204"/>
              <a:gd name="connsiteY2" fmla="*/ 794968 h 1589936"/>
              <a:gd name="connsiteX3" fmla="*/ 793102 w 1586204"/>
              <a:gd name="connsiteY3" fmla="*/ 1589936 h 1589936"/>
              <a:gd name="connsiteX4" fmla="*/ 0 w 1586204"/>
              <a:gd name="connsiteY4" fmla="*/ 794968 h 1589936"/>
              <a:gd name="connsiteX0" fmla="*/ 0 w 1683259"/>
              <a:gd name="connsiteY0" fmla="*/ 794968 h 1590215"/>
              <a:gd name="connsiteX1" fmla="*/ 793102 w 1683259"/>
              <a:gd name="connsiteY1" fmla="*/ 0 h 1590215"/>
              <a:gd name="connsiteX2" fmla="*/ 1586204 w 1683259"/>
              <a:gd name="connsiteY2" fmla="*/ 794968 h 1590215"/>
              <a:gd name="connsiteX3" fmla="*/ 1582472 w 1683259"/>
              <a:gd name="connsiteY3" fmla="*/ 884542 h 1590215"/>
              <a:gd name="connsiteX4" fmla="*/ 793102 w 1683259"/>
              <a:gd name="connsiteY4" fmla="*/ 1589936 h 1590215"/>
              <a:gd name="connsiteX5" fmla="*/ 0 w 1683259"/>
              <a:gd name="connsiteY5" fmla="*/ 794968 h 1590215"/>
              <a:gd name="connsiteX0" fmla="*/ 0 w 1918375"/>
              <a:gd name="connsiteY0" fmla="*/ 794968 h 1590210"/>
              <a:gd name="connsiteX1" fmla="*/ 793102 w 1918375"/>
              <a:gd name="connsiteY1" fmla="*/ 0 h 1590210"/>
              <a:gd name="connsiteX2" fmla="*/ 1586204 w 1918375"/>
              <a:gd name="connsiteY2" fmla="*/ 794968 h 1590210"/>
              <a:gd name="connsiteX3" fmla="*/ 1918374 w 1918375"/>
              <a:gd name="connsiteY3" fmla="*/ 832290 h 1590210"/>
              <a:gd name="connsiteX4" fmla="*/ 1582472 w 1918375"/>
              <a:gd name="connsiteY4" fmla="*/ 884542 h 1590210"/>
              <a:gd name="connsiteX5" fmla="*/ 793102 w 1918375"/>
              <a:gd name="connsiteY5" fmla="*/ 1589936 h 1590210"/>
              <a:gd name="connsiteX6" fmla="*/ 0 w 1918375"/>
              <a:gd name="connsiteY6" fmla="*/ 794968 h 1590210"/>
              <a:gd name="connsiteX0" fmla="*/ 0 w 1933304"/>
              <a:gd name="connsiteY0" fmla="*/ 794968 h 1590210"/>
              <a:gd name="connsiteX1" fmla="*/ 793102 w 1933304"/>
              <a:gd name="connsiteY1" fmla="*/ 0 h 1590210"/>
              <a:gd name="connsiteX2" fmla="*/ 1586204 w 1933304"/>
              <a:gd name="connsiteY2" fmla="*/ 794968 h 1590210"/>
              <a:gd name="connsiteX3" fmla="*/ 1933303 w 1933304"/>
              <a:gd name="connsiteY3" fmla="*/ 966651 h 1590210"/>
              <a:gd name="connsiteX4" fmla="*/ 1582472 w 1933304"/>
              <a:gd name="connsiteY4" fmla="*/ 884542 h 1590210"/>
              <a:gd name="connsiteX5" fmla="*/ 793102 w 1933304"/>
              <a:gd name="connsiteY5" fmla="*/ 1589936 h 1590210"/>
              <a:gd name="connsiteX6" fmla="*/ 0 w 1933304"/>
              <a:gd name="connsiteY6" fmla="*/ 794968 h 1590210"/>
              <a:gd name="connsiteX0" fmla="*/ 0 w 1933304"/>
              <a:gd name="connsiteY0" fmla="*/ 794968 h 1590210"/>
              <a:gd name="connsiteX1" fmla="*/ 793102 w 1933304"/>
              <a:gd name="connsiteY1" fmla="*/ 0 h 1590210"/>
              <a:gd name="connsiteX2" fmla="*/ 1586204 w 1933304"/>
              <a:gd name="connsiteY2" fmla="*/ 794968 h 1590210"/>
              <a:gd name="connsiteX3" fmla="*/ 1933303 w 1933304"/>
              <a:gd name="connsiteY3" fmla="*/ 966651 h 1590210"/>
              <a:gd name="connsiteX4" fmla="*/ 1582472 w 1933304"/>
              <a:gd name="connsiteY4" fmla="*/ 884542 h 1590210"/>
              <a:gd name="connsiteX5" fmla="*/ 793102 w 1933304"/>
              <a:gd name="connsiteY5" fmla="*/ 1589936 h 1590210"/>
              <a:gd name="connsiteX6" fmla="*/ 0 w 1933304"/>
              <a:gd name="connsiteY6" fmla="*/ 794968 h 1590210"/>
              <a:gd name="connsiteX0" fmla="*/ 0 w 1933304"/>
              <a:gd name="connsiteY0" fmla="*/ 794968 h 1590210"/>
              <a:gd name="connsiteX1" fmla="*/ 793102 w 1933304"/>
              <a:gd name="connsiteY1" fmla="*/ 0 h 1590210"/>
              <a:gd name="connsiteX2" fmla="*/ 1586204 w 1933304"/>
              <a:gd name="connsiteY2" fmla="*/ 794968 h 1590210"/>
              <a:gd name="connsiteX3" fmla="*/ 1933303 w 1933304"/>
              <a:gd name="connsiteY3" fmla="*/ 955454 h 1590210"/>
              <a:gd name="connsiteX4" fmla="*/ 1582472 w 1933304"/>
              <a:gd name="connsiteY4" fmla="*/ 884542 h 1590210"/>
              <a:gd name="connsiteX5" fmla="*/ 793102 w 1933304"/>
              <a:gd name="connsiteY5" fmla="*/ 1589936 h 1590210"/>
              <a:gd name="connsiteX6" fmla="*/ 0 w 1933304"/>
              <a:gd name="connsiteY6" fmla="*/ 794968 h 1590210"/>
              <a:gd name="connsiteX0" fmla="*/ 0 w 1948233"/>
              <a:gd name="connsiteY0" fmla="*/ 794968 h 1590210"/>
              <a:gd name="connsiteX1" fmla="*/ 793102 w 1948233"/>
              <a:gd name="connsiteY1" fmla="*/ 0 h 1590210"/>
              <a:gd name="connsiteX2" fmla="*/ 1586204 w 1948233"/>
              <a:gd name="connsiteY2" fmla="*/ 794968 h 1590210"/>
              <a:gd name="connsiteX3" fmla="*/ 1948232 w 1948233"/>
              <a:gd name="connsiteY3" fmla="*/ 947989 h 1590210"/>
              <a:gd name="connsiteX4" fmla="*/ 1582472 w 1948233"/>
              <a:gd name="connsiteY4" fmla="*/ 884542 h 1590210"/>
              <a:gd name="connsiteX5" fmla="*/ 793102 w 1948233"/>
              <a:gd name="connsiteY5" fmla="*/ 1589936 h 1590210"/>
              <a:gd name="connsiteX6" fmla="*/ 0 w 1948233"/>
              <a:gd name="connsiteY6" fmla="*/ 794968 h 1590210"/>
              <a:gd name="connsiteX0" fmla="*/ 0 w 1948233"/>
              <a:gd name="connsiteY0" fmla="*/ 794968 h 1590364"/>
              <a:gd name="connsiteX1" fmla="*/ 793102 w 1948233"/>
              <a:gd name="connsiteY1" fmla="*/ 0 h 1590364"/>
              <a:gd name="connsiteX2" fmla="*/ 1586204 w 1948233"/>
              <a:gd name="connsiteY2" fmla="*/ 794968 h 1590364"/>
              <a:gd name="connsiteX3" fmla="*/ 1948232 w 1948233"/>
              <a:gd name="connsiteY3" fmla="*/ 947989 h 1590364"/>
              <a:gd name="connsiteX4" fmla="*/ 1582472 w 1948233"/>
              <a:gd name="connsiteY4" fmla="*/ 884542 h 1590364"/>
              <a:gd name="connsiteX5" fmla="*/ 793102 w 1948233"/>
              <a:gd name="connsiteY5" fmla="*/ 1589936 h 1590364"/>
              <a:gd name="connsiteX6" fmla="*/ 0 w 1948233"/>
              <a:gd name="connsiteY6" fmla="*/ 794968 h 1590364"/>
              <a:gd name="connsiteX0" fmla="*/ 0 w 1948233"/>
              <a:gd name="connsiteY0" fmla="*/ 794968 h 1589964"/>
              <a:gd name="connsiteX1" fmla="*/ 793102 w 1948233"/>
              <a:gd name="connsiteY1" fmla="*/ 0 h 1589964"/>
              <a:gd name="connsiteX2" fmla="*/ 1586204 w 1948233"/>
              <a:gd name="connsiteY2" fmla="*/ 794968 h 1589964"/>
              <a:gd name="connsiteX3" fmla="*/ 1948232 w 1948233"/>
              <a:gd name="connsiteY3" fmla="*/ 947989 h 1589964"/>
              <a:gd name="connsiteX4" fmla="*/ 1582472 w 1948233"/>
              <a:gd name="connsiteY4" fmla="*/ 884542 h 1589964"/>
              <a:gd name="connsiteX5" fmla="*/ 793102 w 1948233"/>
              <a:gd name="connsiteY5" fmla="*/ 1589936 h 1589964"/>
              <a:gd name="connsiteX6" fmla="*/ 0 w 1948233"/>
              <a:gd name="connsiteY6" fmla="*/ 794968 h 1589964"/>
              <a:gd name="connsiteX0" fmla="*/ 0 w 1948233"/>
              <a:gd name="connsiteY0" fmla="*/ 794968 h 1589966"/>
              <a:gd name="connsiteX1" fmla="*/ 793102 w 1948233"/>
              <a:gd name="connsiteY1" fmla="*/ 0 h 1589966"/>
              <a:gd name="connsiteX2" fmla="*/ 1586204 w 1948233"/>
              <a:gd name="connsiteY2" fmla="*/ 794968 h 1589966"/>
              <a:gd name="connsiteX3" fmla="*/ 1948232 w 1948233"/>
              <a:gd name="connsiteY3" fmla="*/ 947989 h 1589966"/>
              <a:gd name="connsiteX4" fmla="*/ 1582472 w 1948233"/>
              <a:gd name="connsiteY4" fmla="*/ 884542 h 1589966"/>
              <a:gd name="connsiteX5" fmla="*/ 793102 w 1948233"/>
              <a:gd name="connsiteY5" fmla="*/ 1589936 h 1589966"/>
              <a:gd name="connsiteX6" fmla="*/ 0 w 1948233"/>
              <a:gd name="connsiteY6" fmla="*/ 794968 h 1589966"/>
              <a:gd name="connsiteX0" fmla="*/ 0 w 1948233"/>
              <a:gd name="connsiteY0" fmla="*/ 794968 h 1589966"/>
              <a:gd name="connsiteX1" fmla="*/ 793102 w 1948233"/>
              <a:gd name="connsiteY1" fmla="*/ 0 h 1589966"/>
              <a:gd name="connsiteX2" fmla="*/ 1586204 w 1948233"/>
              <a:gd name="connsiteY2" fmla="*/ 794968 h 1589966"/>
              <a:gd name="connsiteX3" fmla="*/ 1948232 w 1948233"/>
              <a:gd name="connsiteY3" fmla="*/ 947989 h 1589966"/>
              <a:gd name="connsiteX4" fmla="*/ 1582472 w 1948233"/>
              <a:gd name="connsiteY4" fmla="*/ 884542 h 1589966"/>
              <a:gd name="connsiteX5" fmla="*/ 793102 w 1948233"/>
              <a:gd name="connsiteY5" fmla="*/ 1589936 h 1589966"/>
              <a:gd name="connsiteX6" fmla="*/ 0 w 1948233"/>
              <a:gd name="connsiteY6" fmla="*/ 794968 h 1589966"/>
              <a:gd name="connsiteX0" fmla="*/ 0 w 1948234"/>
              <a:gd name="connsiteY0" fmla="*/ 794968 h 1589966"/>
              <a:gd name="connsiteX1" fmla="*/ 793102 w 1948234"/>
              <a:gd name="connsiteY1" fmla="*/ 0 h 1589966"/>
              <a:gd name="connsiteX2" fmla="*/ 1586204 w 1948234"/>
              <a:gd name="connsiteY2" fmla="*/ 794968 h 1589966"/>
              <a:gd name="connsiteX3" fmla="*/ 1948232 w 1948234"/>
              <a:gd name="connsiteY3" fmla="*/ 947989 h 1589966"/>
              <a:gd name="connsiteX4" fmla="*/ 1582472 w 1948234"/>
              <a:gd name="connsiteY4" fmla="*/ 884542 h 1589966"/>
              <a:gd name="connsiteX5" fmla="*/ 793102 w 1948234"/>
              <a:gd name="connsiteY5" fmla="*/ 1589936 h 1589966"/>
              <a:gd name="connsiteX6" fmla="*/ 0 w 1948234"/>
              <a:gd name="connsiteY6" fmla="*/ 794968 h 1589966"/>
              <a:gd name="connsiteX0" fmla="*/ 0 w 1948234"/>
              <a:gd name="connsiteY0" fmla="*/ 794968 h 1589966"/>
              <a:gd name="connsiteX1" fmla="*/ 793102 w 1948234"/>
              <a:gd name="connsiteY1" fmla="*/ 0 h 1589966"/>
              <a:gd name="connsiteX2" fmla="*/ 1586204 w 1948234"/>
              <a:gd name="connsiteY2" fmla="*/ 794968 h 1589966"/>
              <a:gd name="connsiteX3" fmla="*/ 1948232 w 1948234"/>
              <a:gd name="connsiteY3" fmla="*/ 947989 h 1589966"/>
              <a:gd name="connsiteX4" fmla="*/ 1582472 w 1948234"/>
              <a:gd name="connsiteY4" fmla="*/ 884542 h 1589966"/>
              <a:gd name="connsiteX5" fmla="*/ 793102 w 1948234"/>
              <a:gd name="connsiteY5" fmla="*/ 1589936 h 1589966"/>
              <a:gd name="connsiteX6" fmla="*/ 0 w 1948234"/>
              <a:gd name="connsiteY6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948232 w 1956577"/>
              <a:gd name="connsiteY3" fmla="*/ 947989 h 1589966"/>
              <a:gd name="connsiteX4" fmla="*/ 1731760 w 1956577"/>
              <a:gd name="connsiteY4" fmla="*/ 1093547 h 1589966"/>
              <a:gd name="connsiteX5" fmla="*/ 1582472 w 1956577"/>
              <a:gd name="connsiteY5" fmla="*/ 884542 h 1589966"/>
              <a:gd name="connsiteX6" fmla="*/ 793102 w 1956577"/>
              <a:gd name="connsiteY6" fmla="*/ 1589936 h 1589966"/>
              <a:gd name="connsiteX7" fmla="*/ 0 w 1956577"/>
              <a:gd name="connsiteY7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735492 w 1956577"/>
              <a:gd name="connsiteY3" fmla="*/ 615820 h 1589966"/>
              <a:gd name="connsiteX4" fmla="*/ 1948232 w 1956577"/>
              <a:gd name="connsiteY4" fmla="*/ 947989 h 1589966"/>
              <a:gd name="connsiteX5" fmla="*/ 1731760 w 1956577"/>
              <a:gd name="connsiteY5" fmla="*/ 1093547 h 1589966"/>
              <a:gd name="connsiteX6" fmla="*/ 1582472 w 1956577"/>
              <a:gd name="connsiteY6" fmla="*/ 884542 h 1589966"/>
              <a:gd name="connsiteX7" fmla="*/ 793102 w 1956577"/>
              <a:gd name="connsiteY7" fmla="*/ 1589936 h 1589966"/>
              <a:gd name="connsiteX8" fmla="*/ 0 w 1956577"/>
              <a:gd name="connsiteY8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675776 w 1956577"/>
              <a:gd name="connsiteY3" fmla="*/ 671804 h 1589966"/>
              <a:gd name="connsiteX4" fmla="*/ 1735492 w 1956577"/>
              <a:gd name="connsiteY4" fmla="*/ 615820 h 1589966"/>
              <a:gd name="connsiteX5" fmla="*/ 1948232 w 1956577"/>
              <a:gd name="connsiteY5" fmla="*/ 947989 h 1589966"/>
              <a:gd name="connsiteX6" fmla="*/ 1731760 w 1956577"/>
              <a:gd name="connsiteY6" fmla="*/ 1093547 h 1589966"/>
              <a:gd name="connsiteX7" fmla="*/ 1582472 w 1956577"/>
              <a:gd name="connsiteY7" fmla="*/ 884542 h 1589966"/>
              <a:gd name="connsiteX8" fmla="*/ 793102 w 1956577"/>
              <a:gd name="connsiteY8" fmla="*/ 1589936 h 1589966"/>
              <a:gd name="connsiteX9" fmla="*/ 0 w 1956577"/>
              <a:gd name="connsiteY9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769082 w 1956577"/>
              <a:gd name="connsiteY3" fmla="*/ 768842 h 1589966"/>
              <a:gd name="connsiteX4" fmla="*/ 1675776 w 1956577"/>
              <a:gd name="connsiteY4" fmla="*/ 671804 h 1589966"/>
              <a:gd name="connsiteX5" fmla="*/ 1735492 w 1956577"/>
              <a:gd name="connsiteY5" fmla="*/ 615820 h 1589966"/>
              <a:gd name="connsiteX6" fmla="*/ 1948232 w 1956577"/>
              <a:gd name="connsiteY6" fmla="*/ 947989 h 1589966"/>
              <a:gd name="connsiteX7" fmla="*/ 1731760 w 1956577"/>
              <a:gd name="connsiteY7" fmla="*/ 1093547 h 1589966"/>
              <a:gd name="connsiteX8" fmla="*/ 1582472 w 1956577"/>
              <a:gd name="connsiteY8" fmla="*/ 884542 h 1589966"/>
              <a:gd name="connsiteX9" fmla="*/ 793102 w 1956577"/>
              <a:gd name="connsiteY9" fmla="*/ 1589936 h 1589966"/>
              <a:gd name="connsiteX10" fmla="*/ 0 w 1956577"/>
              <a:gd name="connsiteY10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769082 w 1956577"/>
              <a:gd name="connsiteY3" fmla="*/ 768842 h 1589966"/>
              <a:gd name="connsiteX4" fmla="*/ 1675776 w 1956577"/>
              <a:gd name="connsiteY4" fmla="*/ 671804 h 1589966"/>
              <a:gd name="connsiteX5" fmla="*/ 1735492 w 1956577"/>
              <a:gd name="connsiteY5" fmla="*/ 615820 h 1589966"/>
              <a:gd name="connsiteX6" fmla="*/ 1948232 w 1956577"/>
              <a:gd name="connsiteY6" fmla="*/ 947989 h 1589966"/>
              <a:gd name="connsiteX7" fmla="*/ 1731760 w 1956577"/>
              <a:gd name="connsiteY7" fmla="*/ 1093547 h 1589966"/>
              <a:gd name="connsiteX8" fmla="*/ 1582472 w 1956577"/>
              <a:gd name="connsiteY8" fmla="*/ 884542 h 1589966"/>
              <a:gd name="connsiteX9" fmla="*/ 793102 w 1956577"/>
              <a:gd name="connsiteY9" fmla="*/ 1589936 h 1589966"/>
              <a:gd name="connsiteX10" fmla="*/ 0 w 1956577"/>
              <a:gd name="connsiteY10" fmla="*/ 794968 h 1589966"/>
              <a:gd name="connsiteX0" fmla="*/ 0 w 1956577"/>
              <a:gd name="connsiteY0" fmla="*/ 794968 h 1589966"/>
              <a:gd name="connsiteX1" fmla="*/ 793102 w 1956577"/>
              <a:gd name="connsiteY1" fmla="*/ 0 h 1589966"/>
              <a:gd name="connsiteX2" fmla="*/ 1586204 w 1956577"/>
              <a:gd name="connsiteY2" fmla="*/ 794968 h 1589966"/>
              <a:gd name="connsiteX3" fmla="*/ 1769082 w 1956577"/>
              <a:gd name="connsiteY3" fmla="*/ 768842 h 1589966"/>
              <a:gd name="connsiteX4" fmla="*/ 1675776 w 1956577"/>
              <a:gd name="connsiteY4" fmla="*/ 671804 h 1589966"/>
              <a:gd name="connsiteX5" fmla="*/ 1735492 w 1956577"/>
              <a:gd name="connsiteY5" fmla="*/ 615820 h 1589966"/>
              <a:gd name="connsiteX6" fmla="*/ 1948232 w 1956577"/>
              <a:gd name="connsiteY6" fmla="*/ 947989 h 1589966"/>
              <a:gd name="connsiteX7" fmla="*/ 1731760 w 1956577"/>
              <a:gd name="connsiteY7" fmla="*/ 1093547 h 1589966"/>
              <a:gd name="connsiteX8" fmla="*/ 1582472 w 1956577"/>
              <a:gd name="connsiteY8" fmla="*/ 884542 h 1589966"/>
              <a:gd name="connsiteX9" fmla="*/ 793102 w 1956577"/>
              <a:gd name="connsiteY9" fmla="*/ 1589936 h 1589966"/>
              <a:gd name="connsiteX10" fmla="*/ 0 w 1956577"/>
              <a:gd name="connsiteY10" fmla="*/ 794968 h 1589966"/>
              <a:gd name="connsiteX0" fmla="*/ 0 w 1956577"/>
              <a:gd name="connsiteY0" fmla="*/ 794997 h 1589995"/>
              <a:gd name="connsiteX1" fmla="*/ 793102 w 1956577"/>
              <a:gd name="connsiteY1" fmla="*/ 29 h 1589995"/>
              <a:gd name="connsiteX2" fmla="*/ 1586204 w 1956577"/>
              <a:gd name="connsiteY2" fmla="*/ 772604 h 1589995"/>
              <a:gd name="connsiteX3" fmla="*/ 1769082 w 1956577"/>
              <a:gd name="connsiteY3" fmla="*/ 768871 h 1589995"/>
              <a:gd name="connsiteX4" fmla="*/ 1675776 w 1956577"/>
              <a:gd name="connsiteY4" fmla="*/ 671833 h 1589995"/>
              <a:gd name="connsiteX5" fmla="*/ 1735492 w 1956577"/>
              <a:gd name="connsiteY5" fmla="*/ 615849 h 1589995"/>
              <a:gd name="connsiteX6" fmla="*/ 1948232 w 1956577"/>
              <a:gd name="connsiteY6" fmla="*/ 948018 h 1589995"/>
              <a:gd name="connsiteX7" fmla="*/ 1731760 w 1956577"/>
              <a:gd name="connsiteY7" fmla="*/ 1093576 h 1589995"/>
              <a:gd name="connsiteX8" fmla="*/ 1582472 w 1956577"/>
              <a:gd name="connsiteY8" fmla="*/ 884571 h 1589995"/>
              <a:gd name="connsiteX9" fmla="*/ 793102 w 1956577"/>
              <a:gd name="connsiteY9" fmla="*/ 1589965 h 1589995"/>
              <a:gd name="connsiteX10" fmla="*/ 0 w 1956577"/>
              <a:gd name="connsiteY10" fmla="*/ 794997 h 1589995"/>
              <a:gd name="connsiteX0" fmla="*/ 0 w 1956577"/>
              <a:gd name="connsiteY0" fmla="*/ 795081 h 1590079"/>
              <a:gd name="connsiteX1" fmla="*/ 793102 w 1956577"/>
              <a:gd name="connsiteY1" fmla="*/ 113 h 1590079"/>
              <a:gd name="connsiteX2" fmla="*/ 1586204 w 1956577"/>
              <a:gd name="connsiteY2" fmla="*/ 772688 h 1590079"/>
              <a:gd name="connsiteX3" fmla="*/ 1769082 w 1956577"/>
              <a:gd name="connsiteY3" fmla="*/ 768955 h 1590079"/>
              <a:gd name="connsiteX4" fmla="*/ 1675776 w 1956577"/>
              <a:gd name="connsiteY4" fmla="*/ 671917 h 1590079"/>
              <a:gd name="connsiteX5" fmla="*/ 1735492 w 1956577"/>
              <a:gd name="connsiteY5" fmla="*/ 615933 h 1590079"/>
              <a:gd name="connsiteX6" fmla="*/ 1948232 w 1956577"/>
              <a:gd name="connsiteY6" fmla="*/ 948102 h 1590079"/>
              <a:gd name="connsiteX7" fmla="*/ 1731760 w 1956577"/>
              <a:gd name="connsiteY7" fmla="*/ 1093660 h 1590079"/>
              <a:gd name="connsiteX8" fmla="*/ 1582472 w 1956577"/>
              <a:gd name="connsiteY8" fmla="*/ 884655 h 1590079"/>
              <a:gd name="connsiteX9" fmla="*/ 793102 w 1956577"/>
              <a:gd name="connsiteY9" fmla="*/ 1590049 h 1590079"/>
              <a:gd name="connsiteX10" fmla="*/ 0 w 1956577"/>
              <a:gd name="connsiteY10" fmla="*/ 795081 h 1590079"/>
              <a:gd name="connsiteX0" fmla="*/ 0 w 1956577"/>
              <a:gd name="connsiteY0" fmla="*/ 795081 h 1590079"/>
              <a:gd name="connsiteX1" fmla="*/ 793102 w 1956577"/>
              <a:gd name="connsiteY1" fmla="*/ 113 h 1590079"/>
              <a:gd name="connsiteX2" fmla="*/ 1586204 w 1956577"/>
              <a:gd name="connsiteY2" fmla="*/ 772688 h 1590079"/>
              <a:gd name="connsiteX3" fmla="*/ 1769082 w 1956577"/>
              <a:gd name="connsiteY3" fmla="*/ 768955 h 1590079"/>
              <a:gd name="connsiteX4" fmla="*/ 1675776 w 1956577"/>
              <a:gd name="connsiteY4" fmla="*/ 671917 h 1590079"/>
              <a:gd name="connsiteX5" fmla="*/ 1735492 w 1956577"/>
              <a:gd name="connsiteY5" fmla="*/ 615933 h 1590079"/>
              <a:gd name="connsiteX6" fmla="*/ 1948232 w 1956577"/>
              <a:gd name="connsiteY6" fmla="*/ 948102 h 1590079"/>
              <a:gd name="connsiteX7" fmla="*/ 1731760 w 1956577"/>
              <a:gd name="connsiteY7" fmla="*/ 1093660 h 1590079"/>
              <a:gd name="connsiteX8" fmla="*/ 1582472 w 1956577"/>
              <a:gd name="connsiteY8" fmla="*/ 884655 h 1590079"/>
              <a:gd name="connsiteX9" fmla="*/ 793102 w 1956577"/>
              <a:gd name="connsiteY9" fmla="*/ 1590049 h 1590079"/>
              <a:gd name="connsiteX10" fmla="*/ 0 w 1956577"/>
              <a:gd name="connsiteY10" fmla="*/ 795081 h 1590079"/>
              <a:gd name="connsiteX0" fmla="*/ 0 w 1956577"/>
              <a:gd name="connsiteY0" fmla="*/ 795081 h 1590079"/>
              <a:gd name="connsiteX1" fmla="*/ 793102 w 1956577"/>
              <a:gd name="connsiteY1" fmla="*/ 113 h 1590079"/>
              <a:gd name="connsiteX2" fmla="*/ 1586204 w 1956577"/>
              <a:gd name="connsiteY2" fmla="*/ 772688 h 1590079"/>
              <a:gd name="connsiteX3" fmla="*/ 1769082 w 1956577"/>
              <a:gd name="connsiteY3" fmla="*/ 768955 h 1590079"/>
              <a:gd name="connsiteX4" fmla="*/ 1675776 w 1956577"/>
              <a:gd name="connsiteY4" fmla="*/ 671917 h 1590079"/>
              <a:gd name="connsiteX5" fmla="*/ 1735492 w 1956577"/>
              <a:gd name="connsiteY5" fmla="*/ 615933 h 1590079"/>
              <a:gd name="connsiteX6" fmla="*/ 1948232 w 1956577"/>
              <a:gd name="connsiteY6" fmla="*/ 948102 h 1590079"/>
              <a:gd name="connsiteX7" fmla="*/ 1731760 w 1956577"/>
              <a:gd name="connsiteY7" fmla="*/ 1093660 h 1590079"/>
              <a:gd name="connsiteX8" fmla="*/ 1582472 w 1956577"/>
              <a:gd name="connsiteY8" fmla="*/ 884655 h 1590079"/>
              <a:gd name="connsiteX9" fmla="*/ 793102 w 1956577"/>
              <a:gd name="connsiteY9" fmla="*/ 1590049 h 1590079"/>
              <a:gd name="connsiteX10" fmla="*/ 0 w 1956577"/>
              <a:gd name="connsiteY10" fmla="*/ 795081 h 1590079"/>
              <a:gd name="connsiteX0" fmla="*/ 0 w 1956577"/>
              <a:gd name="connsiteY0" fmla="*/ 795081 h 1590079"/>
              <a:gd name="connsiteX1" fmla="*/ 793102 w 1956577"/>
              <a:gd name="connsiteY1" fmla="*/ 113 h 1590079"/>
              <a:gd name="connsiteX2" fmla="*/ 1586204 w 1956577"/>
              <a:gd name="connsiteY2" fmla="*/ 772688 h 1590079"/>
              <a:gd name="connsiteX3" fmla="*/ 1761708 w 1956577"/>
              <a:gd name="connsiteY3" fmla="*/ 766497 h 1590079"/>
              <a:gd name="connsiteX4" fmla="*/ 1675776 w 1956577"/>
              <a:gd name="connsiteY4" fmla="*/ 671917 h 1590079"/>
              <a:gd name="connsiteX5" fmla="*/ 1735492 w 1956577"/>
              <a:gd name="connsiteY5" fmla="*/ 615933 h 1590079"/>
              <a:gd name="connsiteX6" fmla="*/ 1948232 w 1956577"/>
              <a:gd name="connsiteY6" fmla="*/ 948102 h 1590079"/>
              <a:gd name="connsiteX7" fmla="*/ 1731760 w 1956577"/>
              <a:gd name="connsiteY7" fmla="*/ 1093660 h 1590079"/>
              <a:gd name="connsiteX8" fmla="*/ 1582472 w 1956577"/>
              <a:gd name="connsiteY8" fmla="*/ 884655 h 1590079"/>
              <a:gd name="connsiteX9" fmla="*/ 793102 w 1956577"/>
              <a:gd name="connsiteY9" fmla="*/ 1590049 h 1590079"/>
              <a:gd name="connsiteX10" fmla="*/ 0 w 1956577"/>
              <a:gd name="connsiteY10" fmla="*/ 795081 h 1590079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61708 w 1956577"/>
              <a:gd name="connsiteY3" fmla="*/ 766394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90974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90974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5776 w 1956577"/>
              <a:gd name="connsiteY4" fmla="*/ 671814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3318 w 1956577"/>
              <a:gd name="connsiteY4" fmla="*/ 679189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3318 w 1956577"/>
              <a:gd name="connsiteY4" fmla="*/ 679189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3318 w 1956577"/>
              <a:gd name="connsiteY4" fmla="*/ 679189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3318 w 1956577"/>
              <a:gd name="connsiteY4" fmla="*/ 679189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73318 w 1956577"/>
              <a:gd name="connsiteY4" fmla="*/ 679189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66175 w 1956577"/>
              <a:gd name="connsiteY4" fmla="*/ 674426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66175 w 1956577"/>
              <a:gd name="connsiteY4" fmla="*/ 674426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56577"/>
              <a:gd name="connsiteY0" fmla="*/ 794978 h 1589976"/>
              <a:gd name="connsiteX1" fmla="*/ 793102 w 1956577"/>
              <a:gd name="connsiteY1" fmla="*/ 10 h 1589976"/>
              <a:gd name="connsiteX2" fmla="*/ 1596037 w 1956577"/>
              <a:gd name="connsiteY2" fmla="*/ 782417 h 1589976"/>
              <a:gd name="connsiteX3" fmla="*/ 1759250 w 1956577"/>
              <a:gd name="connsiteY3" fmla="*/ 781141 h 1589976"/>
              <a:gd name="connsiteX4" fmla="*/ 1666175 w 1956577"/>
              <a:gd name="connsiteY4" fmla="*/ 674426 h 1589976"/>
              <a:gd name="connsiteX5" fmla="*/ 1735492 w 1956577"/>
              <a:gd name="connsiteY5" fmla="*/ 615830 h 1589976"/>
              <a:gd name="connsiteX6" fmla="*/ 1948232 w 1956577"/>
              <a:gd name="connsiteY6" fmla="*/ 947999 h 1589976"/>
              <a:gd name="connsiteX7" fmla="*/ 1731760 w 1956577"/>
              <a:gd name="connsiteY7" fmla="*/ 1093557 h 1589976"/>
              <a:gd name="connsiteX8" fmla="*/ 1582472 w 1956577"/>
              <a:gd name="connsiteY8" fmla="*/ 884552 h 1589976"/>
              <a:gd name="connsiteX9" fmla="*/ 793102 w 1956577"/>
              <a:gd name="connsiteY9" fmla="*/ 1589946 h 1589976"/>
              <a:gd name="connsiteX10" fmla="*/ 0 w 1956577"/>
              <a:gd name="connsiteY10" fmla="*/ 794978 h 1589976"/>
              <a:gd name="connsiteX0" fmla="*/ 0 w 1935933"/>
              <a:gd name="connsiteY0" fmla="*/ 794978 h 1589976"/>
              <a:gd name="connsiteX1" fmla="*/ 793102 w 1935933"/>
              <a:gd name="connsiteY1" fmla="*/ 10 h 1589976"/>
              <a:gd name="connsiteX2" fmla="*/ 1596037 w 1935933"/>
              <a:gd name="connsiteY2" fmla="*/ 782417 h 1589976"/>
              <a:gd name="connsiteX3" fmla="*/ 1759250 w 1935933"/>
              <a:gd name="connsiteY3" fmla="*/ 781141 h 1589976"/>
              <a:gd name="connsiteX4" fmla="*/ 1666175 w 1935933"/>
              <a:gd name="connsiteY4" fmla="*/ 674426 h 1589976"/>
              <a:gd name="connsiteX5" fmla="*/ 1735492 w 1935933"/>
              <a:gd name="connsiteY5" fmla="*/ 615830 h 1589976"/>
              <a:gd name="connsiteX6" fmla="*/ 1926801 w 1935933"/>
              <a:gd name="connsiteY6" fmla="*/ 831317 h 1589976"/>
              <a:gd name="connsiteX7" fmla="*/ 1731760 w 1935933"/>
              <a:gd name="connsiteY7" fmla="*/ 1093557 h 1589976"/>
              <a:gd name="connsiteX8" fmla="*/ 1582472 w 1935933"/>
              <a:gd name="connsiteY8" fmla="*/ 884552 h 1589976"/>
              <a:gd name="connsiteX9" fmla="*/ 793102 w 1935933"/>
              <a:gd name="connsiteY9" fmla="*/ 1589946 h 1589976"/>
              <a:gd name="connsiteX10" fmla="*/ 0 w 1935933"/>
              <a:gd name="connsiteY10" fmla="*/ 794978 h 1589976"/>
              <a:gd name="connsiteX0" fmla="*/ 0 w 1929209"/>
              <a:gd name="connsiteY0" fmla="*/ 794978 h 1589976"/>
              <a:gd name="connsiteX1" fmla="*/ 793102 w 1929209"/>
              <a:gd name="connsiteY1" fmla="*/ 10 h 1589976"/>
              <a:gd name="connsiteX2" fmla="*/ 1596037 w 1929209"/>
              <a:gd name="connsiteY2" fmla="*/ 782417 h 1589976"/>
              <a:gd name="connsiteX3" fmla="*/ 1759250 w 1929209"/>
              <a:gd name="connsiteY3" fmla="*/ 781141 h 1589976"/>
              <a:gd name="connsiteX4" fmla="*/ 1666175 w 1929209"/>
              <a:gd name="connsiteY4" fmla="*/ 674426 h 1589976"/>
              <a:gd name="connsiteX5" fmla="*/ 1735492 w 1929209"/>
              <a:gd name="connsiteY5" fmla="*/ 615830 h 1589976"/>
              <a:gd name="connsiteX6" fmla="*/ 1926801 w 1929209"/>
              <a:gd name="connsiteY6" fmla="*/ 831317 h 1589976"/>
              <a:gd name="connsiteX7" fmla="*/ 1731760 w 1929209"/>
              <a:gd name="connsiteY7" fmla="*/ 1093557 h 1589976"/>
              <a:gd name="connsiteX8" fmla="*/ 1582472 w 1929209"/>
              <a:gd name="connsiteY8" fmla="*/ 884552 h 1589976"/>
              <a:gd name="connsiteX9" fmla="*/ 793102 w 1929209"/>
              <a:gd name="connsiteY9" fmla="*/ 1589946 h 1589976"/>
              <a:gd name="connsiteX10" fmla="*/ 0 w 1929209"/>
              <a:gd name="connsiteY10" fmla="*/ 794978 h 1589976"/>
              <a:gd name="connsiteX0" fmla="*/ 0 w 1926801"/>
              <a:gd name="connsiteY0" fmla="*/ 794978 h 1589976"/>
              <a:gd name="connsiteX1" fmla="*/ 793102 w 1926801"/>
              <a:gd name="connsiteY1" fmla="*/ 10 h 1589976"/>
              <a:gd name="connsiteX2" fmla="*/ 1596037 w 1926801"/>
              <a:gd name="connsiteY2" fmla="*/ 782417 h 1589976"/>
              <a:gd name="connsiteX3" fmla="*/ 1759250 w 1926801"/>
              <a:gd name="connsiteY3" fmla="*/ 781141 h 1589976"/>
              <a:gd name="connsiteX4" fmla="*/ 1666175 w 1926801"/>
              <a:gd name="connsiteY4" fmla="*/ 674426 h 1589976"/>
              <a:gd name="connsiteX5" fmla="*/ 1735492 w 1926801"/>
              <a:gd name="connsiteY5" fmla="*/ 615830 h 1589976"/>
              <a:gd name="connsiteX6" fmla="*/ 1926801 w 1926801"/>
              <a:gd name="connsiteY6" fmla="*/ 831317 h 1589976"/>
              <a:gd name="connsiteX7" fmla="*/ 1731760 w 1926801"/>
              <a:gd name="connsiteY7" fmla="*/ 1093557 h 1589976"/>
              <a:gd name="connsiteX8" fmla="*/ 1582472 w 1926801"/>
              <a:gd name="connsiteY8" fmla="*/ 884552 h 1589976"/>
              <a:gd name="connsiteX9" fmla="*/ 793102 w 1926801"/>
              <a:gd name="connsiteY9" fmla="*/ 1589946 h 1589976"/>
              <a:gd name="connsiteX10" fmla="*/ 0 w 1926801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31760 w 1938707"/>
              <a:gd name="connsiteY7" fmla="*/ 1093557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31760 w 1938707"/>
              <a:gd name="connsiteY7" fmla="*/ 1093557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31760 w 1938707"/>
              <a:gd name="connsiteY7" fmla="*/ 1093557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31760 w 1938707"/>
              <a:gd name="connsiteY7" fmla="*/ 1093557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26998 w 1938707"/>
              <a:gd name="connsiteY7" fmla="*/ 1029263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26998 w 1938707"/>
              <a:gd name="connsiteY7" fmla="*/ 1029263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4173 h 1589976"/>
              <a:gd name="connsiteX7" fmla="*/ 1726998 w 1938707"/>
              <a:gd name="connsiteY7" fmla="*/ 1029263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582472 w 1938707"/>
              <a:gd name="connsiteY8" fmla="*/ 884552 h 1589976"/>
              <a:gd name="connsiteX9" fmla="*/ 793102 w 1938707"/>
              <a:gd name="connsiteY9" fmla="*/ 1589946 h 1589976"/>
              <a:gd name="connsiteX10" fmla="*/ 0 w 1938707"/>
              <a:gd name="connsiteY10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582472 w 1938707"/>
              <a:gd name="connsiteY9" fmla="*/ 884552 h 1589976"/>
              <a:gd name="connsiteX10" fmla="*/ 793102 w 1938707"/>
              <a:gd name="connsiteY10" fmla="*/ 1589946 h 1589976"/>
              <a:gd name="connsiteX11" fmla="*/ 0 w 1938707"/>
              <a:gd name="connsiteY11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582472 w 1938707"/>
              <a:gd name="connsiteY9" fmla="*/ 884552 h 1589976"/>
              <a:gd name="connsiteX10" fmla="*/ 793102 w 1938707"/>
              <a:gd name="connsiteY10" fmla="*/ 1589946 h 1589976"/>
              <a:gd name="connsiteX11" fmla="*/ 0 w 1938707"/>
              <a:gd name="connsiteY11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582472 w 1938707"/>
              <a:gd name="connsiteY9" fmla="*/ 884552 h 1589976"/>
              <a:gd name="connsiteX10" fmla="*/ 793102 w 1938707"/>
              <a:gd name="connsiteY10" fmla="*/ 1589946 h 1589976"/>
              <a:gd name="connsiteX11" fmla="*/ 0 w 1938707"/>
              <a:gd name="connsiteY11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764320 w 1938707"/>
              <a:gd name="connsiteY9" fmla="*/ 870624 h 1589976"/>
              <a:gd name="connsiteX10" fmla="*/ 1582472 w 1938707"/>
              <a:gd name="connsiteY10" fmla="*/ 884552 h 1589976"/>
              <a:gd name="connsiteX11" fmla="*/ 793102 w 1938707"/>
              <a:gd name="connsiteY11" fmla="*/ 1589946 h 1589976"/>
              <a:gd name="connsiteX12" fmla="*/ 0 w 1938707"/>
              <a:gd name="connsiteY12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764320 w 1938707"/>
              <a:gd name="connsiteY9" fmla="*/ 870624 h 1589976"/>
              <a:gd name="connsiteX10" fmla="*/ 1582472 w 1938707"/>
              <a:gd name="connsiteY10" fmla="*/ 884552 h 1589976"/>
              <a:gd name="connsiteX11" fmla="*/ 793102 w 1938707"/>
              <a:gd name="connsiteY11" fmla="*/ 1589946 h 1589976"/>
              <a:gd name="connsiteX12" fmla="*/ 0 w 1938707"/>
              <a:gd name="connsiteY12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764320 w 1938707"/>
              <a:gd name="connsiteY9" fmla="*/ 870624 h 1589976"/>
              <a:gd name="connsiteX10" fmla="*/ 1582472 w 1938707"/>
              <a:gd name="connsiteY10" fmla="*/ 884552 h 1589976"/>
              <a:gd name="connsiteX11" fmla="*/ 793102 w 1938707"/>
              <a:gd name="connsiteY11" fmla="*/ 1589946 h 1589976"/>
              <a:gd name="connsiteX12" fmla="*/ 0 w 1938707"/>
              <a:gd name="connsiteY12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764320 w 1938707"/>
              <a:gd name="connsiteY9" fmla="*/ 870624 h 1589976"/>
              <a:gd name="connsiteX10" fmla="*/ 1582472 w 1938707"/>
              <a:gd name="connsiteY10" fmla="*/ 884552 h 1589976"/>
              <a:gd name="connsiteX11" fmla="*/ 793102 w 1938707"/>
              <a:gd name="connsiteY11" fmla="*/ 1589946 h 1589976"/>
              <a:gd name="connsiteX12" fmla="*/ 0 w 1938707"/>
              <a:gd name="connsiteY12" fmla="*/ 794978 h 1589976"/>
              <a:gd name="connsiteX0" fmla="*/ 0 w 1938707"/>
              <a:gd name="connsiteY0" fmla="*/ 794978 h 1589976"/>
              <a:gd name="connsiteX1" fmla="*/ 793102 w 1938707"/>
              <a:gd name="connsiteY1" fmla="*/ 10 h 1589976"/>
              <a:gd name="connsiteX2" fmla="*/ 1596037 w 1938707"/>
              <a:gd name="connsiteY2" fmla="*/ 782417 h 1589976"/>
              <a:gd name="connsiteX3" fmla="*/ 1759250 w 1938707"/>
              <a:gd name="connsiteY3" fmla="*/ 781141 h 1589976"/>
              <a:gd name="connsiteX4" fmla="*/ 1666175 w 1938707"/>
              <a:gd name="connsiteY4" fmla="*/ 674426 h 1589976"/>
              <a:gd name="connsiteX5" fmla="*/ 1735492 w 1938707"/>
              <a:gd name="connsiteY5" fmla="*/ 615830 h 1589976"/>
              <a:gd name="connsiteX6" fmla="*/ 1938707 w 1938707"/>
              <a:gd name="connsiteY6" fmla="*/ 828936 h 1589976"/>
              <a:gd name="connsiteX7" fmla="*/ 1726998 w 1938707"/>
              <a:gd name="connsiteY7" fmla="*/ 1029263 h 1589976"/>
              <a:gd name="connsiteX8" fmla="*/ 1669070 w 1938707"/>
              <a:gd name="connsiteY8" fmla="*/ 970636 h 1589976"/>
              <a:gd name="connsiteX9" fmla="*/ 1764320 w 1938707"/>
              <a:gd name="connsiteY9" fmla="*/ 870624 h 1589976"/>
              <a:gd name="connsiteX10" fmla="*/ 1582472 w 1938707"/>
              <a:gd name="connsiteY10" fmla="*/ 884552 h 1589976"/>
              <a:gd name="connsiteX11" fmla="*/ 793102 w 1938707"/>
              <a:gd name="connsiteY11" fmla="*/ 1589946 h 1589976"/>
              <a:gd name="connsiteX12" fmla="*/ 0 w 1938707"/>
              <a:gd name="connsiteY12" fmla="*/ 794978 h 1589976"/>
              <a:gd name="connsiteX0" fmla="*/ 0 w 1938707"/>
              <a:gd name="connsiteY0" fmla="*/ 794978 h 1590265"/>
              <a:gd name="connsiteX1" fmla="*/ 793102 w 1938707"/>
              <a:gd name="connsiteY1" fmla="*/ 10 h 1590265"/>
              <a:gd name="connsiteX2" fmla="*/ 1596037 w 1938707"/>
              <a:gd name="connsiteY2" fmla="*/ 782417 h 1590265"/>
              <a:gd name="connsiteX3" fmla="*/ 1759250 w 1938707"/>
              <a:gd name="connsiteY3" fmla="*/ 781141 h 1590265"/>
              <a:gd name="connsiteX4" fmla="*/ 1666175 w 1938707"/>
              <a:gd name="connsiteY4" fmla="*/ 674426 h 1590265"/>
              <a:gd name="connsiteX5" fmla="*/ 1735492 w 1938707"/>
              <a:gd name="connsiteY5" fmla="*/ 615830 h 1590265"/>
              <a:gd name="connsiteX6" fmla="*/ 1938707 w 1938707"/>
              <a:gd name="connsiteY6" fmla="*/ 828936 h 1590265"/>
              <a:gd name="connsiteX7" fmla="*/ 1726998 w 1938707"/>
              <a:gd name="connsiteY7" fmla="*/ 1029263 h 1590265"/>
              <a:gd name="connsiteX8" fmla="*/ 1669070 w 1938707"/>
              <a:gd name="connsiteY8" fmla="*/ 970636 h 1590265"/>
              <a:gd name="connsiteX9" fmla="*/ 1764320 w 1938707"/>
              <a:gd name="connsiteY9" fmla="*/ 870624 h 1590265"/>
              <a:gd name="connsiteX10" fmla="*/ 1596760 w 1938707"/>
              <a:gd name="connsiteY10" fmla="*/ 870265 h 1590265"/>
              <a:gd name="connsiteX11" fmla="*/ 793102 w 1938707"/>
              <a:gd name="connsiteY11" fmla="*/ 1589946 h 1590265"/>
              <a:gd name="connsiteX12" fmla="*/ 0 w 1938707"/>
              <a:gd name="connsiteY12" fmla="*/ 794978 h 1590265"/>
              <a:gd name="connsiteX0" fmla="*/ 0 w 1938707"/>
              <a:gd name="connsiteY0" fmla="*/ 794978 h 1590287"/>
              <a:gd name="connsiteX1" fmla="*/ 793102 w 1938707"/>
              <a:gd name="connsiteY1" fmla="*/ 10 h 1590287"/>
              <a:gd name="connsiteX2" fmla="*/ 1596037 w 1938707"/>
              <a:gd name="connsiteY2" fmla="*/ 782417 h 1590287"/>
              <a:gd name="connsiteX3" fmla="*/ 1759250 w 1938707"/>
              <a:gd name="connsiteY3" fmla="*/ 781141 h 1590287"/>
              <a:gd name="connsiteX4" fmla="*/ 1666175 w 1938707"/>
              <a:gd name="connsiteY4" fmla="*/ 674426 h 1590287"/>
              <a:gd name="connsiteX5" fmla="*/ 1735492 w 1938707"/>
              <a:gd name="connsiteY5" fmla="*/ 615830 h 1590287"/>
              <a:gd name="connsiteX6" fmla="*/ 1938707 w 1938707"/>
              <a:gd name="connsiteY6" fmla="*/ 828936 h 1590287"/>
              <a:gd name="connsiteX7" fmla="*/ 1726998 w 1938707"/>
              <a:gd name="connsiteY7" fmla="*/ 1029263 h 1590287"/>
              <a:gd name="connsiteX8" fmla="*/ 1669070 w 1938707"/>
              <a:gd name="connsiteY8" fmla="*/ 970636 h 1590287"/>
              <a:gd name="connsiteX9" fmla="*/ 1764320 w 1938707"/>
              <a:gd name="connsiteY9" fmla="*/ 870624 h 1590287"/>
              <a:gd name="connsiteX10" fmla="*/ 1594378 w 1938707"/>
              <a:gd name="connsiteY10" fmla="*/ 872647 h 1590287"/>
              <a:gd name="connsiteX11" fmla="*/ 793102 w 1938707"/>
              <a:gd name="connsiteY11" fmla="*/ 1589946 h 1590287"/>
              <a:gd name="connsiteX12" fmla="*/ 0 w 1938707"/>
              <a:gd name="connsiteY12" fmla="*/ 794978 h 1590287"/>
              <a:gd name="connsiteX0" fmla="*/ 0 w 1938707"/>
              <a:gd name="connsiteY0" fmla="*/ 794978 h 1590287"/>
              <a:gd name="connsiteX1" fmla="*/ 793102 w 1938707"/>
              <a:gd name="connsiteY1" fmla="*/ 10 h 1590287"/>
              <a:gd name="connsiteX2" fmla="*/ 1596037 w 1938707"/>
              <a:gd name="connsiteY2" fmla="*/ 782417 h 1590287"/>
              <a:gd name="connsiteX3" fmla="*/ 1759250 w 1938707"/>
              <a:gd name="connsiteY3" fmla="*/ 781141 h 1590287"/>
              <a:gd name="connsiteX4" fmla="*/ 1666175 w 1938707"/>
              <a:gd name="connsiteY4" fmla="*/ 674426 h 1590287"/>
              <a:gd name="connsiteX5" fmla="*/ 1735492 w 1938707"/>
              <a:gd name="connsiteY5" fmla="*/ 615830 h 1590287"/>
              <a:gd name="connsiteX6" fmla="*/ 1938707 w 1938707"/>
              <a:gd name="connsiteY6" fmla="*/ 828936 h 1590287"/>
              <a:gd name="connsiteX7" fmla="*/ 1726998 w 1938707"/>
              <a:gd name="connsiteY7" fmla="*/ 1029263 h 1590287"/>
              <a:gd name="connsiteX8" fmla="*/ 1669070 w 1938707"/>
              <a:gd name="connsiteY8" fmla="*/ 970636 h 1590287"/>
              <a:gd name="connsiteX9" fmla="*/ 1764320 w 1938707"/>
              <a:gd name="connsiteY9" fmla="*/ 870624 h 1590287"/>
              <a:gd name="connsiteX10" fmla="*/ 1594378 w 1938707"/>
              <a:gd name="connsiteY10" fmla="*/ 872647 h 1590287"/>
              <a:gd name="connsiteX11" fmla="*/ 793102 w 1938707"/>
              <a:gd name="connsiteY11" fmla="*/ 1589946 h 1590287"/>
              <a:gd name="connsiteX12" fmla="*/ 0 w 1938707"/>
              <a:gd name="connsiteY12" fmla="*/ 794978 h 1590287"/>
              <a:gd name="connsiteX0" fmla="*/ 0 w 1938707"/>
              <a:gd name="connsiteY0" fmla="*/ 794978 h 1590287"/>
              <a:gd name="connsiteX1" fmla="*/ 793102 w 1938707"/>
              <a:gd name="connsiteY1" fmla="*/ 10 h 1590287"/>
              <a:gd name="connsiteX2" fmla="*/ 1596037 w 1938707"/>
              <a:gd name="connsiteY2" fmla="*/ 782417 h 1590287"/>
              <a:gd name="connsiteX3" fmla="*/ 1759250 w 1938707"/>
              <a:gd name="connsiteY3" fmla="*/ 781141 h 1590287"/>
              <a:gd name="connsiteX4" fmla="*/ 1666175 w 1938707"/>
              <a:gd name="connsiteY4" fmla="*/ 674426 h 1590287"/>
              <a:gd name="connsiteX5" fmla="*/ 1735492 w 1938707"/>
              <a:gd name="connsiteY5" fmla="*/ 615830 h 1590287"/>
              <a:gd name="connsiteX6" fmla="*/ 1938707 w 1938707"/>
              <a:gd name="connsiteY6" fmla="*/ 828936 h 1590287"/>
              <a:gd name="connsiteX7" fmla="*/ 1726998 w 1938707"/>
              <a:gd name="connsiteY7" fmla="*/ 1029263 h 1590287"/>
              <a:gd name="connsiteX8" fmla="*/ 1669070 w 1938707"/>
              <a:gd name="connsiteY8" fmla="*/ 970636 h 1590287"/>
              <a:gd name="connsiteX9" fmla="*/ 1764320 w 1938707"/>
              <a:gd name="connsiteY9" fmla="*/ 870624 h 1590287"/>
              <a:gd name="connsiteX10" fmla="*/ 1594378 w 1938707"/>
              <a:gd name="connsiteY10" fmla="*/ 872647 h 1590287"/>
              <a:gd name="connsiteX11" fmla="*/ 793102 w 1938707"/>
              <a:gd name="connsiteY11" fmla="*/ 1589946 h 1590287"/>
              <a:gd name="connsiteX12" fmla="*/ 0 w 1938707"/>
              <a:gd name="connsiteY12" fmla="*/ 794978 h 1590287"/>
              <a:gd name="connsiteX0" fmla="*/ 0 w 1938707"/>
              <a:gd name="connsiteY0" fmla="*/ 794978 h 1590287"/>
              <a:gd name="connsiteX1" fmla="*/ 793102 w 1938707"/>
              <a:gd name="connsiteY1" fmla="*/ 10 h 1590287"/>
              <a:gd name="connsiteX2" fmla="*/ 1596037 w 1938707"/>
              <a:gd name="connsiteY2" fmla="*/ 782417 h 1590287"/>
              <a:gd name="connsiteX3" fmla="*/ 1759250 w 1938707"/>
              <a:gd name="connsiteY3" fmla="*/ 781141 h 1590287"/>
              <a:gd name="connsiteX4" fmla="*/ 1666175 w 1938707"/>
              <a:gd name="connsiteY4" fmla="*/ 674426 h 1590287"/>
              <a:gd name="connsiteX5" fmla="*/ 1735492 w 1938707"/>
              <a:gd name="connsiteY5" fmla="*/ 615830 h 1590287"/>
              <a:gd name="connsiteX6" fmla="*/ 1938707 w 1938707"/>
              <a:gd name="connsiteY6" fmla="*/ 828936 h 1590287"/>
              <a:gd name="connsiteX7" fmla="*/ 1736523 w 1938707"/>
              <a:gd name="connsiteY7" fmla="*/ 1034026 h 1590287"/>
              <a:gd name="connsiteX8" fmla="*/ 1669070 w 1938707"/>
              <a:gd name="connsiteY8" fmla="*/ 970636 h 1590287"/>
              <a:gd name="connsiteX9" fmla="*/ 1764320 w 1938707"/>
              <a:gd name="connsiteY9" fmla="*/ 870624 h 1590287"/>
              <a:gd name="connsiteX10" fmla="*/ 1594378 w 1938707"/>
              <a:gd name="connsiteY10" fmla="*/ 872647 h 1590287"/>
              <a:gd name="connsiteX11" fmla="*/ 793102 w 1938707"/>
              <a:gd name="connsiteY11" fmla="*/ 1589946 h 1590287"/>
              <a:gd name="connsiteX12" fmla="*/ 0 w 1938707"/>
              <a:gd name="connsiteY12" fmla="*/ 794978 h 1590287"/>
              <a:gd name="connsiteX0" fmla="*/ 0 w 1938707"/>
              <a:gd name="connsiteY0" fmla="*/ 794978 h 1590287"/>
              <a:gd name="connsiteX1" fmla="*/ 793102 w 1938707"/>
              <a:gd name="connsiteY1" fmla="*/ 10 h 1590287"/>
              <a:gd name="connsiteX2" fmla="*/ 1596037 w 1938707"/>
              <a:gd name="connsiteY2" fmla="*/ 782417 h 1590287"/>
              <a:gd name="connsiteX3" fmla="*/ 1759250 w 1938707"/>
              <a:gd name="connsiteY3" fmla="*/ 781141 h 1590287"/>
              <a:gd name="connsiteX4" fmla="*/ 1666175 w 1938707"/>
              <a:gd name="connsiteY4" fmla="*/ 674426 h 1590287"/>
              <a:gd name="connsiteX5" fmla="*/ 1728348 w 1938707"/>
              <a:gd name="connsiteY5" fmla="*/ 613449 h 1590287"/>
              <a:gd name="connsiteX6" fmla="*/ 1938707 w 1938707"/>
              <a:gd name="connsiteY6" fmla="*/ 828936 h 1590287"/>
              <a:gd name="connsiteX7" fmla="*/ 1736523 w 1938707"/>
              <a:gd name="connsiteY7" fmla="*/ 1034026 h 1590287"/>
              <a:gd name="connsiteX8" fmla="*/ 1669070 w 1938707"/>
              <a:gd name="connsiteY8" fmla="*/ 970636 h 1590287"/>
              <a:gd name="connsiteX9" fmla="*/ 1764320 w 1938707"/>
              <a:gd name="connsiteY9" fmla="*/ 870624 h 1590287"/>
              <a:gd name="connsiteX10" fmla="*/ 1594378 w 1938707"/>
              <a:gd name="connsiteY10" fmla="*/ 872647 h 1590287"/>
              <a:gd name="connsiteX11" fmla="*/ 793102 w 1938707"/>
              <a:gd name="connsiteY11" fmla="*/ 1589946 h 1590287"/>
              <a:gd name="connsiteX12" fmla="*/ 0 w 1938707"/>
              <a:gd name="connsiteY12" fmla="*/ 794978 h 1590287"/>
              <a:gd name="connsiteX0" fmla="*/ 0 w 1938707"/>
              <a:gd name="connsiteY0" fmla="*/ 794978 h 1589971"/>
              <a:gd name="connsiteX1" fmla="*/ 793102 w 1938707"/>
              <a:gd name="connsiteY1" fmla="*/ 10 h 1589971"/>
              <a:gd name="connsiteX2" fmla="*/ 1596037 w 1938707"/>
              <a:gd name="connsiteY2" fmla="*/ 782417 h 1589971"/>
              <a:gd name="connsiteX3" fmla="*/ 1759250 w 1938707"/>
              <a:gd name="connsiteY3" fmla="*/ 781141 h 1589971"/>
              <a:gd name="connsiteX4" fmla="*/ 1666175 w 1938707"/>
              <a:gd name="connsiteY4" fmla="*/ 674426 h 1589971"/>
              <a:gd name="connsiteX5" fmla="*/ 1728348 w 1938707"/>
              <a:gd name="connsiteY5" fmla="*/ 613449 h 1589971"/>
              <a:gd name="connsiteX6" fmla="*/ 1938707 w 1938707"/>
              <a:gd name="connsiteY6" fmla="*/ 828936 h 1589971"/>
              <a:gd name="connsiteX7" fmla="*/ 1736523 w 1938707"/>
              <a:gd name="connsiteY7" fmla="*/ 1034026 h 1589971"/>
              <a:gd name="connsiteX8" fmla="*/ 1669070 w 1938707"/>
              <a:gd name="connsiteY8" fmla="*/ 970636 h 1589971"/>
              <a:gd name="connsiteX9" fmla="*/ 1764320 w 1938707"/>
              <a:gd name="connsiteY9" fmla="*/ 870624 h 1589971"/>
              <a:gd name="connsiteX10" fmla="*/ 1594378 w 1938707"/>
              <a:gd name="connsiteY10" fmla="*/ 872647 h 1589971"/>
              <a:gd name="connsiteX11" fmla="*/ 793102 w 1938707"/>
              <a:gd name="connsiteY11" fmla="*/ 1589946 h 1589971"/>
              <a:gd name="connsiteX12" fmla="*/ 0 w 1938707"/>
              <a:gd name="connsiteY12" fmla="*/ 794978 h 1589971"/>
              <a:gd name="connsiteX0" fmla="*/ 0 w 1938707"/>
              <a:gd name="connsiteY0" fmla="*/ 794978 h 1589971"/>
              <a:gd name="connsiteX1" fmla="*/ 793102 w 1938707"/>
              <a:gd name="connsiteY1" fmla="*/ 10 h 1589971"/>
              <a:gd name="connsiteX2" fmla="*/ 1596037 w 1938707"/>
              <a:gd name="connsiteY2" fmla="*/ 782417 h 1589971"/>
              <a:gd name="connsiteX3" fmla="*/ 1759250 w 1938707"/>
              <a:gd name="connsiteY3" fmla="*/ 781141 h 1589971"/>
              <a:gd name="connsiteX4" fmla="*/ 1666175 w 1938707"/>
              <a:gd name="connsiteY4" fmla="*/ 674426 h 1589971"/>
              <a:gd name="connsiteX5" fmla="*/ 1728348 w 1938707"/>
              <a:gd name="connsiteY5" fmla="*/ 613449 h 1589971"/>
              <a:gd name="connsiteX6" fmla="*/ 1938707 w 1938707"/>
              <a:gd name="connsiteY6" fmla="*/ 828936 h 1589971"/>
              <a:gd name="connsiteX7" fmla="*/ 1736523 w 1938707"/>
              <a:gd name="connsiteY7" fmla="*/ 1034026 h 1589971"/>
              <a:gd name="connsiteX8" fmla="*/ 1669070 w 1938707"/>
              <a:gd name="connsiteY8" fmla="*/ 970636 h 1589971"/>
              <a:gd name="connsiteX9" fmla="*/ 1764320 w 1938707"/>
              <a:gd name="connsiteY9" fmla="*/ 870624 h 1589971"/>
              <a:gd name="connsiteX10" fmla="*/ 1594378 w 1938707"/>
              <a:gd name="connsiteY10" fmla="*/ 872647 h 1589971"/>
              <a:gd name="connsiteX11" fmla="*/ 793102 w 1938707"/>
              <a:gd name="connsiteY11" fmla="*/ 1589946 h 1589971"/>
              <a:gd name="connsiteX12" fmla="*/ 0 w 1938707"/>
              <a:gd name="connsiteY12" fmla="*/ 794978 h 158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38707" h="1589971">
                <a:moveTo>
                  <a:pt x="0" y="794978"/>
                </a:moveTo>
                <a:cubicBezTo>
                  <a:pt x="0" y="355929"/>
                  <a:pt x="370577" y="2103"/>
                  <a:pt x="793102" y="10"/>
                </a:cubicBezTo>
                <a:cubicBezTo>
                  <a:pt x="1215627" y="-2083"/>
                  <a:pt x="1597592" y="348233"/>
                  <a:pt x="1596037" y="782417"/>
                </a:cubicBezTo>
                <a:cubicBezTo>
                  <a:pt x="1706448" y="783661"/>
                  <a:pt x="1692702" y="779547"/>
                  <a:pt x="1759250" y="781141"/>
                </a:cubicBezTo>
                <a:cubicBezTo>
                  <a:pt x="1693063" y="711452"/>
                  <a:pt x="1696173" y="717136"/>
                  <a:pt x="1666175" y="674426"/>
                </a:cubicBezTo>
                <a:cubicBezTo>
                  <a:pt x="1704695" y="642163"/>
                  <a:pt x="1689828" y="647816"/>
                  <a:pt x="1728348" y="613449"/>
                </a:cubicBezTo>
                <a:cubicBezTo>
                  <a:pt x="1783691" y="671260"/>
                  <a:pt x="1839765" y="730946"/>
                  <a:pt x="1938707" y="828936"/>
                </a:cubicBezTo>
                <a:cubicBezTo>
                  <a:pt x="1855227" y="906701"/>
                  <a:pt x="1804627" y="970781"/>
                  <a:pt x="1736523" y="1034026"/>
                </a:cubicBezTo>
                <a:cubicBezTo>
                  <a:pt x="1700712" y="1000890"/>
                  <a:pt x="1693158" y="994755"/>
                  <a:pt x="1669070" y="970636"/>
                </a:cubicBezTo>
                <a:cubicBezTo>
                  <a:pt x="1715772" y="927528"/>
                  <a:pt x="1723985" y="915928"/>
                  <a:pt x="1764320" y="870624"/>
                </a:cubicBezTo>
                <a:cubicBezTo>
                  <a:pt x="1680830" y="868183"/>
                  <a:pt x="1689572" y="871822"/>
                  <a:pt x="1594378" y="872647"/>
                </a:cubicBezTo>
                <a:cubicBezTo>
                  <a:pt x="1559855" y="1245250"/>
                  <a:pt x="1215351" y="1586416"/>
                  <a:pt x="793102" y="1589946"/>
                </a:cubicBezTo>
                <a:cubicBezTo>
                  <a:pt x="370853" y="1593476"/>
                  <a:pt x="0" y="1234027"/>
                  <a:pt x="0" y="7949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0" tIns="0" rIns="288000" anchor="ctr"/>
          <a:lstStyle>
            <a:lvl1pPr algn="ctr">
              <a:defRPr sz="1200" b="1" spc="-2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EA41002F-42F2-4CBE-8A6D-0FED6772F9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08555" y="4072545"/>
            <a:ext cx="1950072" cy="1476417"/>
          </a:xfrm>
          <a:prstGeom prst="ellipse">
            <a:avLst/>
          </a:prstGeom>
          <a:ln w="244475">
            <a:solidFill>
              <a:schemeClr val="accent1"/>
            </a:solidFill>
          </a:ln>
        </p:spPr>
        <p:txBody>
          <a:bodyPr lIns="0" tIns="0" rIns="0" anchor="ctr"/>
          <a:lstStyle>
            <a:lvl1pPr algn="ctr">
              <a:defRPr sz="1200" b="0" spc="-40"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FAC84F53-B66E-46C2-9558-384F5986A4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27045" y="4072545"/>
            <a:ext cx="1950072" cy="1476417"/>
          </a:xfrm>
          <a:prstGeom prst="ellipse">
            <a:avLst/>
          </a:prstGeom>
          <a:ln w="244475">
            <a:solidFill>
              <a:schemeClr val="accent2"/>
            </a:solidFill>
          </a:ln>
        </p:spPr>
        <p:txBody>
          <a:bodyPr lIns="0" tIns="0" rIns="0" anchor="ctr"/>
          <a:lstStyle>
            <a:lvl1pPr algn="ctr">
              <a:defRPr sz="1200" b="0" spc="-40"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32C24EEA-FB29-4CF6-BCCE-178372DAA7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045536" y="4072545"/>
            <a:ext cx="1950072" cy="1476417"/>
          </a:xfrm>
          <a:prstGeom prst="ellipse">
            <a:avLst/>
          </a:prstGeom>
          <a:ln w="244475">
            <a:solidFill>
              <a:schemeClr val="accent3"/>
            </a:solidFill>
          </a:ln>
        </p:spPr>
        <p:txBody>
          <a:bodyPr lIns="0" tIns="0" rIns="0" anchor="ctr"/>
          <a:lstStyle>
            <a:lvl1pPr algn="ctr">
              <a:defRPr sz="1200" b="0" spc="-40"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DF982DF-366D-43A8-895B-BE8FEC06843F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034D1F61-0F4B-4F89-8921-A32DEDB1729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1D7B394-5C8B-448E-8211-388536ABC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FE06A1B0-316D-4E38-A27D-97145AB934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</p:spPr>
      </p:pic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DBAB96F2-ED48-4F66-B66E-2B1CB32B70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45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807B690-681D-40FE-8A16-41C6F3D5BDD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8701" y="1255397"/>
            <a:ext cx="5507567" cy="241172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644C9BB5-79AA-4D4A-B83E-21584F267D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1" y="3836671"/>
            <a:ext cx="5507567" cy="241172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2" y="1234800"/>
            <a:ext cx="5118487" cy="4930056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1000"/>
              </a:spcAft>
              <a:defRPr/>
            </a:lvl2pPr>
            <a:lvl3pPr>
              <a:spcAft>
                <a:spcPts val="1000"/>
              </a:spcAft>
              <a:defRPr/>
            </a:lvl3pPr>
            <a:lvl4pPr>
              <a:spcAft>
                <a:spcPts val="1000"/>
              </a:spcAft>
              <a:defRPr/>
            </a:lvl4pPr>
            <a:lvl5pPr>
              <a:spcAft>
                <a:spcPts val="10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7E1F19-9F9C-4AA8-99D6-D70DF6001040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AE663D-18E3-4214-A8EC-8724C96010B4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0D8D7C4-2072-4966-B25B-FD3096474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5196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B987E93-5B92-41DF-BF44-1AAE7F876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EE273966-747D-48E8-A192-46B4087587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BA9F0D32-282C-4D45-AA0A-608C6F685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02155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807B690-681D-40FE-8A16-41C6F3D5BDD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8701" y="1255396"/>
            <a:ext cx="5507567" cy="4950644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1" y="1221015"/>
            <a:ext cx="5136000" cy="4930056"/>
          </a:xfrm>
        </p:spPr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defRPr sz="1900"/>
            </a:lvl1pPr>
            <a:lvl2pPr>
              <a:lnSpc>
                <a:spcPct val="100000"/>
              </a:lnSpc>
              <a:spcAft>
                <a:spcPts val="1000"/>
              </a:spcAft>
              <a:defRPr sz="1900"/>
            </a:lvl2pPr>
            <a:lvl3pPr>
              <a:lnSpc>
                <a:spcPct val="100000"/>
              </a:lnSpc>
              <a:spcAft>
                <a:spcPts val="1000"/>
              </a:spcAft>
              <a:defRPr sz="1900"/>
            </a:lvl3pPr>
            <a:lvl4pPr>
              <a:lnSpc>
                <a:spcPct val="100000"/>
              </a:lnSpc>
              <a:spcAft>
                <a:spcPts val="1000"/>
              </a:spcAft>
              <a:defRPr sz="1900"/>
            </a:lvl4pPr>
            <a:lvl5pPr>
              <a:lnSpc>
                <a:spcPct val="100000"/>
              </a:lnSpc>
              <a:spcAft>
                <a:spcPts val="1000"/>
              </a:spcAft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7E1F19-9F9C-4AA8-99D6-D70DF6001040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13DF0F-5873-49AF-9208-39854D61C90D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A0AD0A5-224F-4C9B-9A27-D9C0E5E71A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E2708CC-01EC-4CF0-8C61-BC51F1190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80701670-1AE0-49E1-BED9-5696E07EF1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9E9CA490-D1BD-4BE9-8BDD-ABBEF0FBAE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4132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h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06C182CF-2307-477B-88F5-3F62ABC26449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5735" y="1306288"/>
            <a:ext cx="11040532" cy="4998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1" y="1234800"/>
            <a:ext cx="5520000" cy="2024154"/>
          </a:xfrm>
        </p:spPr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defRPr sz="1400"/>
            </a:lvl1pPr>
            <a:lvl2pPr>
              <a:lnSpc>
                <a:spcPct val="100000"/>
              </a:lnSpc>
              <a:spcAft>
                <a:spcPts val="1000"/>
              </a:spcAft>
              <a:defRPr sz="1400"/>
            </a:lvl2pPr>
            <a:lvl3pPr>
              <a:lnSpc>
                <a:spcPct val="100000"/>
              </a:lnSpc>
              <a:spcAft>
                <a:spcPts val="1000"/>
              </a:spcAft>
              <a:defRPr sz="1400"/>
            </a:lvl3pPr>
            <a:lvl4pPr>
              <a:lnSpc>
                <a:spcPct val="100000"/>
              </a:lnSpc>
              <a:spcAft>
                <a:spcPts val="1000"/>
              </a:spcAft>
              <a:defRPr sz="1400"/>
            </a:lvl4pPr>
            <a:lvl5pPr>
              <a:lnSpc>
                <a:spcPct val="100000"/>
              </a:lnSpc>
              <a:spcAft>
                <a:spcPts val="100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7E1F19-9F9C-4AA8-99D6-D70DF6001040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D3A4B6-3484-43F3-860D-793187396B37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49E9801-F1B9-4C57-A25B-2CFE611C42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F4559B67-857E-42A8-B029-16972D90E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A6A38D86-E431-450F-9962-E19158F45E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DA0F99D3-9C53-42C6-908A-9B0AD8A41D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89384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06C182CF-2307-477B-88F5-3F62ABC26449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709481" y="1250554"/>
            <a:ext cx="7918992" cy="5054234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EE6623-BC24-402B-8EB5-D526C12B74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1" y="1234800"/>
            <a:ext cx="4464000" cy="202415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1"/>
            </a:lvl1pPr>
            <a:lvl2pPr marL="0" indent="0">
              <a:lnSpc>
                <a:spcPct val="100000"/>
              </a:lnSpc>
              <a:spcAft>
                <a:spcPts val="800"/>
              </a:spcAft>
              <a:buNone/>
              <a:defRPr sz="1400"/>
            </a:lvl2pPr>
            <a:lvl3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>
              <a:lnSpc>
                <a:spcPct val="100000"/>
              </a:lnSpc>
              <a:spcAft>
                <a:spcPts val="800"/>
              </a:spcAft>
              <a:defRPr sz="140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7E1F19-9F9C-4AA8-99D6-D70DF6001040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5FE6740-5475-4C95-83B3-B418FB2780C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575731" y="4278651"/>
            <a:ext cx="3518597" cy="143016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200" b="1"/>
            </a:lvl1pPr>
            <a:lvl2pPr marL="0" indent="0">
              <a:lnSpc>
                <a:spcPct val="100000"/>
              </a:lnSpc>
              <a:spcAft>
                <a:spcPts val="800"/>
              </a:spcAft>
              <a:buNone/>
              <a:defRPr sz="1200"/>
            </a:lvl2pPr>
            <a:lvl3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3pPr>
            <a:lvl4pPr>
              <a:lnSpc>
                <a:spcPct val="100000"/>
              </a:lnSpc>
              <a:spcAft>
                <a:spcPts val="800"/>
              </a:spcAft>
              <a:defRPr sz="1200"/>
            </a:lvl4pPr>
            <a:lvl5pPr>
              <a:lnSpc>
                <a:spcPct val="100000"/>
              </a:lnSpc>
              <a:spcAft>
                <a:spcPts val="800"/>
              </a:spcAft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936DAE-312D-4B83-8B89-5E61561677D5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F3C0FF2E-6A98-4868-8ACD-921A0ADEA5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88CAC6A-E4A6-43F4-A73D-06A3C4168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F1EFE390-AD95-4064-81B4-0EB670F33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</p:spPr>
      </p:pic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226516E2-35ED-4A4A-9438-678EF328DA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1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CD75AC75-D818-4333-A86C-3CE7EB0BC336}"/>
              </a:ext>
            </a:extLst>
          </p:cNvPr>
          <p:cNvSpPr/>
          <p:nvPr userDrawn="1"/>
        </p:nvSpPr>
        <p:spPr>
          <a:xfrm>
            <a:off x="0" y="1"/>
            <a:ext cx="12192000" cy="6171647"/>
          </a:xfrm>
          <a:custGeom>
            <a:avLst/>
            <a:gdLst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6106332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9144000 w 9144000"/>
              <a:gd name="connsiteY3" fmla="*/ 6106332 h 6106332"/>
              <a:gd name="connsiteX4" fmla="*/ 0 w 9144000"/>
              <a:gd name="connsiteY4" fmla="*/ 6106332 h 6106332"/>
              <a:gd name="connsiteX5" fmla="*/ 0 w 9144000"/>
              <a:gd name="connsiteY5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3007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00780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26906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287717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45521"/>
              <a:gd name="connsiteX1" fmla="*/ 9144000 w 9144000"/>
              <a:gd name="connsiteY1" fmla="*/ 0 h 6145521"/>
              <a:gd name="connsiteX2" fmla="*/ 9144000 w 9144000"/>
              <a:gd name="connsiteY2" fmla="*/ 4287717 h 6145521"/>
              <a:gd name="connsiteX3" fmla="*/ 0 w 9144000"/>
              <a:gd name="connsiteY3" fmla="*/ 6145521 h 6145521"/>
              <a:gd name="connsiteX4" fmla="*/ 0 w 9144000"/>
              <a:gd name="connsiteY4" fmla="*/ 0 h 6145521"/>
              <a:gd name="connsiteX0" fmla="*/ 0 w 9144000"/>
              <a:gd name="connsiteY0" fmla="*/ 0 h 6197773"/>
              <a:gd name="connsiteX1" fmla="*/ 9144000 w 9144000"/>
              <a:gd name="connsiteY1" fmla="*/ 0 h 6197773"/>
              <a:gd name="connsiteX2" fmla="*/ 9144000 w 9144000"/>
              <a:gd name="connsiteY2" fmla="*/ 4287717 h 6197773"/>
              <a:gd name="connsiteX3" fmla="*/ 0 w 9144000"/>
              <a:gd name="connsiteY3" fmla="*/ 6197773 h 6197773"/>
              <a:gd name="connsiteX4" fmla="*/ 0 w 9144000"/>
              <a:gd name="connsiteY4" fmla="*/ 0 h 6197773"/>
              <a:gd name="connsiteX0" fmla="*/ 0 w 9144000"/>
              <a:gd name="connsiteY0" fmla="*/ 0 h 6171647"/>
              <a:gd name="connsiteX1" fmla="*/ 9144000 w 9144000"/>
              <a:gd name="connsiteY1" fmla="*/ 0 h 6171647"/>
              <a:gd name="connsiteX2" fmla="*/ 9144000 w 9144000"/>
              <a:gd name="connsiteY2" fmla="*/ 4287717 h 6171647"/>
              <a:gd name="connsiteX3" fmla="*/ 0 w 9144000"/>
              <a:gd name="connsiteY3" fmla="*/ 6171647 h 6171647"/>
              <a:gd name="connsiteX4" fmla="*/ 0 w 9144000"/>
              <a:gd name="connsiteY4" fmla="*/ 0 h 61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171647">
                <a:moveTo>
                  <a:pt x="0" y="0"/>
                </a:moveTo>
                <a:lnTo>
                  <a:pt x="9144000" y="0"/>
                </a:lnTo>
                <a:lnTo>
                  <a:pt x="9144000" y="4287717"/>
                </a:lnTo>
                <a:lnTo>
                  <a:pt x="0" y="61716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01" y="1522801"/>
            <a:ext cx="7888076" cy="1050505"/>
          </a:xfrm>
        </p:spPr>
        <p:txBody>
          <a:bodyPr anchor="t"/>
          <a:lstStyle>
            <a:lvl1pPr algn="l">
              <a:lnSpc>
                <a:spcPct val="100000"/>
              </a:lnSpc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00" y="2851201"/>
            <a:ext cx="7866856" cy="105050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 descr="A picture containing object&#10;&#10;Description automatically generated">
            <a:extLst>
              <a:ext uri="{FF2B5EF4-FFF2-40B4-BE49-F238E27FC236}">
                <a16:creationId xmlns:a16="http://schemas.microsoft.com/office/drawing/2014/main" id="{FDCE6ABC-2491-4D9C-9DDA-BCB21FD850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9200" y="5961600"/>
            <a:ext cx="6892800" cy="479214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A32B2B56-2B2D-4753-945B-E88E9C9586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28819" y="5040721"/>
            <a:ext cx="3264000" cy="40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5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33E9ED64-034F-4570-88CB-41D58EBC2AEE}"/>
              </a:ext>
            </a:extLst>
          </p:cNvPr>
          <p:cNvSpPr/>
          <p:nvPr userDrawn="1"/>
        </p:nvSpPr>
        <p:spPr>
          <a:xfrm>
            <a:off x="0" y="1"/>
            <a:ext cx="12192000" cy="6171647"/>
          </a:xfrm>
          <a:custGeom>
            <a:avLst/>
            <a:gdLst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6106332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9144000 w 9144000"/>
              <a:gd name="connsiteY3" fmla="*/ 6106332 h 6106332"/>
              <a:gd name="connsiteX4" fmla="*/ 0 w 9144000"/>
              <a:gd name="connsiteY4" fmla="*/ 6106332 h 6106332"/>
              <a:gd name="connsiteX5" fmla="*/ 0 w 9144000"/>
              <a:gd name="connsiteY5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7579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06332"/>
              <a:gd name="connsiteX1" fmla="*/ 9144000 w 9144000"/>
              <a:gd name="connsiteY1" fmla="*/ 0 h 6106332"/>
              <a:gd name="connsiteX2" fmla="*/ 9144000 w 9144000"/>
              <a:gd name="connsiteY2" fmla="*/ 4300780 h 6106332"/>
              <a:gd name="connsiteX3" fmla="*/ 0 w 9144000"/>
              <a:gd name="connsiteY3" fmla="*/ 6106332 h 6106332"/>
              <a:gd name="connsiteX4" fmla="*/ 0 w 9144000"/>
              <a:gd name="connsiteY4" fmla="*/ 0 h 6106332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00780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326906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19395"/>
              <a:gd name="connsiteX1" fmla="*/ 9144000 w 9144000"/>
              <a:gd name="connsiteY1" fmla="*/ 0 h 6119395"/>
              <a:gd name="connsiteX2" fmla="*/ 9144000 w 9144000"/>
              <a:gd name="connsiteY2" fmla="*/ 4287717 h 6119395"/>
              <a:gd name="connsiteX3" fmla="*/ 0 w 9144000"/>
              <a:gd name="connsiteY3" fmla="*/ 6119395 h 6119395"/>
              <a:gd name="connsiteX4" fmla="*/ 0 w 9144000"/>
              <a:gd name="connsiteY4" fmla="*/ 0 h 6119395"/>
              <a:gd name="connsiteX0" fmla="*/ 0 w 9144000"/>
              <a:gd name="connsiteY0" fmla="*/ 0 h 6145521"/>
              <a:gd name="connsiteX1" fmla="*/ 9144000 w 9144000"/>
              <a:gd name="connsiteY1" fmla="*/ 0 h 6145521"/>
              <a:gd name="connsiteX2" fmla="*/ 9144000 w 9144000"/>
              <a:gd name="connsiteY2" fmla="*/ 4287717 h 6145521"/>
              <a:gd name="connsiteX3" fmla="*/ 0 w 9144000"/>
              <a:gd name="connsiteY3" fmla="*/ 6145521 h 6145521"/>
              <a:gd name="connsiteX4" fmla="*/ 0 w 9144000"/>
              <a:gd name="connsiteY4" fmla="*/ 0 h 6145521"/>
              <a:gd name="connsiteX0" fmla="*/ 0 w 9144000"/>
              <a:gd name="connsiteY0" fmla="*/ 0 h 6197773"/>
              <a:gd name="connsiteX1" fmla="*/ 9144000 w 9144000"/>
              <a:gd name="connsiteY1" fmla="*/ 0 h 6197773"/>
              <a:gd name="connsiteX2" fmla="*/ 9144000 w 9144000"/>
              <a:gd name="connsiteY2" fmla="*/ 4287717 h 6197773"/>
              <a:gd name="connsiteX3" fmla="*/ 0 w 9144000"/>
              <a:gd name="connsiteY3" fmla="*/ 6197773 h 6197773"/>
              <a:gd name="connsiteX4" fmla="*/ 0 w 9144000"/>
              <a:gd name="connsiteY4" fmla="*/ 0 h 6197773"/>
              <a:gd name="connsiteX0" fmla="*/ 0 w 9144000"/>
              <a:gd name="connsiteY0" fmla="*/ 0 h 6171647"/>
              <a:gd name="connsiteX1" fmla="*/ 9144000 w 9144000"/>
              <a:gd name="connsiteY1" fmla="*/ 0 h 6171647"/>
              <a:gd name="connsiteX2" fmla="*/ 9144000 w 9144000"/>
              <a:gd name="connsiteY2" fmla="*/ 4287717 h 6171647"/>
              <a:gd name="connsiteX3" fmla="*/ 0 w 9144000"/>
              <a:gd name="connsiteY3" fmla="*/ 6171647 h 6171647"/>
              <a:gd name="connsiteX4" fmla="*/ 0 w 9144000"/>
              <a:gd name="connsiteY4" fmla="*/ 0 h 617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171647">
                <a:moveTo>
                  <a:pt x="0" y="0"/>
                </a:moveTo>
                <a:lnTo>
                  <a:pt x="9144000" y="0"/>
                </a:lnTo>
                <a:lnTo>
                  <a:pt x="9144000" y="4287717"/>
                </a:lnTo>
                <a:lnTo>
                  <a:pt x="0" y="61716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8" name="Picture 7" descr="A picture containing object&#10;&#10;Description automatically generated">
            <a:extLst>
              <a:ext uri="{FF2B5EF4-FFF2-40B4-BE49-F238E27FC236}">
                <a16:creationId xmlns:a16="http://schemas.microsoft.com/office/drawing/2014/main" id="{7B254A7F-40F0-4C7C-B881-F6C8AF1471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9200" y="5961600"/>
            <a:ext cx="6892800" cy="479214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473833F-840A-4253-8F66-A6D863921F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28819" y="5040721"/>
            <a:ext cx="3264000" cy="409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01" y="1522801"/>
            <a:ext cx="7888076" cy="1050505"/>
          </a:xfrm>
        </p:spPr>
        <p:txBody>
          <a:bodyPr anchor="t"/>
          <a:lstStyle>
            <a:lvl1pPr algn="l">
              <a:lnSpc>
                <a:spcPct val="100000"/>
              </a:lnSpc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00" y="2851201"/>
            <a:ext cx="7866856" cy="105050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807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057" y="4067028"/>
            <a:ext cx="7888076" cy="1430480"/>
          </a:xfrm>
        </p:spPr>
        <p:txBody>
          <a:bodyPr anchor="t"/>
          <a:lstStyle>
            <a:lvl1pPr algn="l">
              <a:lnSpc>
                <a:spcPct val="100000"/>
              </a:lnSpc>
              <a:defRPr sz="48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055" y="5684400"/>
            <a:ext cx="7888076" cy="648000"/>
          </a:xfrm>
        </p:spPr>
        <p:txBody>
          <a:bodyPr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538DB9-713C-488A-B7F0-DAB8314A70D1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C376C99-63A2-4F75-A71F-CC3ACBF71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D302E068-D84D-4831-9592-A5BB56858D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9601" y="313200"/>
            <a:ext cx="1527343" cy="61200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D41592-7795-4FAC-B931-E170C99E31A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01" y="6454800"/>
            <a:ext cx="2121524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0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E23472D-2F24-45BE-B8B3-933F5306A2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057" y="4068000"/>
            <a:ext cx="7888076" cy="1430480"/>
          </a:xfrm>
        </p:spPr>
        <p:txBody>
          <a:bodyPr anchor="t"/>
          <a:lstStyle>
            <a:lvl1pPr algn="l">
              <a:lnSpc>
                <a:spcPct val="100000"/>
              </a:lnSpc>
              <a:defRPr sz="48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055" y="5684400"/>
            <a:ext cx="7888076" cy="648000"/>
          </a:xfrm>
        </p:spPr>
        <p:txBody>
          <a:bodyPr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538DB9-713C-488A-B7F0-DAB8314A70D1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97E3A6-DE46-42DB-A31C-FD745DDCB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FA43A4-0B69-42DB-8DB2-990974AC6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9601" y="313200"/>
            <a:ext cx="1527343" cy="6120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DA5417-BBD5-4BAF-9AB7-C76DBB747D2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6001" y="6454800"/>
            <a:ext cx="2121524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1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57F351-6D8A-4649-BC57-85F24A0126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5197" y="312375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234800"/>
            <a:ext cx="11040532" cy="4930056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1000"/>
              </a:spcAft>
              <a:defRPr/>
            </a:lvl2pPr>
            <a:lvl3pPr>
              <a:spcAft>
                <a:spcPts val="1000"/>
              </a:spcAft>
              <a:defRPr/>
            </a:lvl3pPr>
            <a:lvl4pPr>
              <a:spcAft>
                <a:spcPts val="1000"/>
              </a:spcAft>
              <a:defRPr/>
            </a:lvl4pPr>
            <a:lvl5pPr>
              <a:spcAft>
                <a:spcPts val="10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B0DE5A-C344-4BAC-8722-ED6064694F51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2EBC18-7749-44BC-8A96-07FDB000A7F3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0B8FF69-AA07-4159-B516-55528A40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1E8061B-45F6-4006-A64A-31F0029D2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3BE98595-48B2-451D-9E82-680063B155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2p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58C3740-D81F-4499-86C1-03F0735DA0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5197" y="313200"/>
            <a:ext cx="8445651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ts val="23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234800"/>
            <a:ext cx="8445115" cy="4930056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2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200"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2200"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2200"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2EBC18-7749-44BC-8A96-07FDB000A7F3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79F0D83-3B5A-47A1-8143-16321664D343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7240DD9-58C3-4AB4-AF9C-FDAB7DF77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E030B108-5A04-4FC1-9025-827C0ACCC6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9601" y="313200"/>
            <a:ext cx="1527343" cy="612000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C9A473-21F5-49F6-B548-440D157868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01" y="6454800"/>
            <a:ext cx="2121524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6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33" y="313201"/>
            <a:ext cx="8448000" cy="529555"/>
          </a:xfrm>
        </p:spPr>
        <p:txBody>
          <a:bodyPr/>
          <a:lstStyle>
            <a:lvl1pPr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234800"/>
            <a:ext cx="11040532" cy="4930056"/>
          </a:xfrm>
        </p:spPr>
        <p:txBody>
          <a:bodyPr numCol="2" spcCol="288000"/>
          <a:lstStyle>
            <a:lvl1pPr marL="270000" indent="0">
              <a:lnSpc>
                <a:spcPct val="100000"/>
              </a:lnSpc>
              <a:spcAft>
                <a:spcPts val="600"/>
              </a:spcAft>
              <a:tabLst/>
              <a:defRPr sz="1400" b="1">
                <a:solidFill>
                  <a:schemeClr val="accent3"/>
                </a:solidFill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None/>
              <a:tabLst>
                <a:tab pos="447675" algn="l"/>
              </a:tabLst>
              <a:defRPr sz="1400">
                <a:solidFill>
                  <a:schemeClr val="bg1"/>
                </a:solidFill>
              </a:defRPr>
            </a:lvl2pPr>
            <a:lvl3pPr marL="180000" indent="-216000">
              <a:lnSpc>
                <a:spcPts val="144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>
              <a:lnSpc>
                <a:spcPts val="1440"/>
              </a:lnSpc>
              <a:spcAft>
                <a:spcPts val="6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ts val="1440"/>
              </a:lnSpc>
              <a:spcAft>
                <a:spcPts val="600"/>
              </a:spcAft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B0DE5A-C344-4BAC-8722-ED6064694F51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2EBC18-7749-44BC-8A96-07FDB000A7F3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0207427-9951-4F2D-8CFB-2E70102F5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EDE833-0EFF-4646-BB87-F7F2C02B09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9601" y="313200"/>
            <a:ext cx="1527343" cy="6120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7572D2-07AA-4DD7-BECB-BF3E802387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01" y="6454800"/>
            <a:ext cx="2121524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7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234800"/>
            <a:ext cx="11040532" cy="4930056"/>
          </a:xfrm>
        </p:spPr>
        <p:txBody>
          <a:bodyPr numCol="2" spcCol="288000" rtlCol="0"/>
          <a:lstStyle>
            <a:lvl1pPr>
              <a:spcAft>
                <a:spcPts val="1000"/>
              </a:spcAft>
              <a:defRPr/>
            </a:lvl1pPr>
            <a:lvl2pPr marL="179388" indent="-179388">
              <a:spcAft>
                <a:spcPts val="1000"/>
              </a:spcAft>
              <a:defRPr/>
            </a:lvl2pPr>
            <a:lvl3pPr>
              <a:spcAft>
                <a:spcPts val="1000"/>
              </a:spcAft>
              <a:defRPr/>
            </a:lvl3pPr>
            <a:lvl4pPr>
              <a:spcAft>
                <a:spcPts val="1000"/>
              </a:spcAft>
              <a:defRPr/>
            </a:lvl4pPr>
            <a:lvl5pPr>
              <a:spcAft>
                <a:spcPts val="10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6E512F-17E5-411B-AD21-A17ACDD08764}"/>
              </a:ext>
            </a:extLst>
          </p:cNvPr>
          <p:cNvCxnSpPr/>
          <p:nvPr userDrawn="1"/>
        </p:nvCxnSpPr>
        <p:spPr>
          <a:xfrm>
            <a:off x="575734" y="6405418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205E4C-6184-4E72-BC76-9A3CEFED65C5}"/>
              </a:ext>
            </a:extLst>
          </p:cNvPr>
          <p:cNvCxnSpPr/>
          <p:nvPr userDrawn="1"/>
        </p:nvCxnSpPr>
        <p:spPr>
          <a:xfrm>
            <a:off x="575734" y="1062181"/>
            <a:ext cx="1104053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A2947BA-DEEB-4260-AAFB-8E78E2D7E7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5197" y="313200"/>
            <a:ext cx="8448000" cy="684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200" b="1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3pPr>
            <a:lvl4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4pPr>
            <a:lvl5pPr marL="0" indent="0">
              <a:lnSpc>
                <a:spcPts val="2500"/>
              </a:lnSpc>
              <a:spcAft>
                <a:spcPts val="0"/>
              </a:spcAft>
              <a:buNone/>
              <a:defRPr sz="22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CA269C4-1D23-44B5-9EEB-A9FF77C0D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ECC5A76-9A84-48AF-BE83-5718789AE1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6000" y="6454800"/>
            <a:ext cx="2112000" cy="265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A07B9D21-26DC-4A45-9725-401E26C219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91077" y="314451"/>
            <a:ext cx="1520955" cy="61264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311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732" y="313201"/>
            <a:ext cx="8448000" cy="4741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733" y="1234874"/>
            <a:ext cx="9192000" cy="4930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8064" y="6427957"/>
            <a:ext cx="1173969" cy="2372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8A74B61-50D3-3946-8366-1E447A2A84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1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79" r:id="rId3"/>
    <p:sldLayoutId id="2147483666" r:id="rId4"/>
    <p:sldLayoutId id="2147483667" r:id="rId5"/>
    <p:sldLayoutId id="2147483662" r:id="rId6"/>
    <p:sldLayoutId id="2147483669" r:id="rId7"/>
    <p:sldLayoutId id="2147483671" r:id="rId8"/>
    <p:sldLayoutId id="2147483663" r:id="rId9"/>
    <p:sldLayoutId id="2147483670" r:id="rId10"/>
    <p:sldLayoutId id="2147483664" r:id="rId11"/>
    <p:sldLayoutId id="2147483673" r:id="rId12"/>
    <p:sldLayoutId id="2147483674" r:id="rId13"/>
    <p:sldLayoutId id="2147483665" r:id="rId14"/>
    <p:sldLayoutId id="2147483668" r:id="rId15"/>
    <p:sldLayoutId id="2147483672" r:id="rId16"/>
    <p:sldLayoutId id="2147483676" r:id="rId1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18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18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39528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76000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3" orient="horz" pos="2646" userDrawn="1">
          <p15:clr>
            <a:srgbClr val="F26B43"/>
          </p15:clr>
        </p15:guide>
        <p15:guide id="4" orient="horz" pos="4070" userDrawn="1">
          <p15:clr>
            <a:srgbClr val="F26B43"/>
          </p15:clr>
        </p15:guide>
        <p15:guide id="5" pos="7315" userDrawn="1">
          <p15:clr>
            <a:srgbClr val="F26B43"/>
          </p15:clr>
        </p15:guide>
        <p15:guide id="6" pos="352" userDrawn="1">
          <p15:clr>
            <a:srgbClr val="F26B43"/>
          </p15:clr>
        </p15:guide>
        <p15:guide id="7" orient="horz" pos="3558" userDrawn="1">
          <p15:clr>
            <a:srgbClr val="F26B43"/>
          </p15:clr>
        </p15:guide>
        <p15:guide id="8" orient="horz" pos="584" userDrawn="1">
          <p15:clr>
            <a:srgbClr val="F26B43"/>
          </p15:clr>
        </p15:guide>
        <p15:guide id="9" orient="horz" pos="1693" userDrawn="1">
          <p15:clr>
            <a:srgbClr val="F26B43"/>
          </p15:clr>
        </p15:guide>
        <p15:guide id="10" orient="horz" pos="255" userDrawn="1">
          <p15:clr>
            <a:srgbClr val="F26B43"/>
          </p15:clr>
        </p15:guide>
        <p15:guide id="11" orient="horz" pos="1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597A164-D57B-4AE1-A0B8-5C1D896AB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564" y="463391"/>
            <a:ext cx="8893204" cy="3100392"/>
          </a:xfrm>
        </p:spPr>
        <p:txBody>
          <a:bodyPr/>
          <a:lstStyle/>
          <a:p>
            <a:r>
              <a:rPr lang="en-US" sz="3200">
                <a:solidFill>
                  <a:schemeClr val="bg1"/>
                </a:solidFill>
                <a:latin typeface="Aptos" panose="020B0004020202020204" pitchFamily="34" charset="0"/>
              </a:rPr>
              <a:t>Comparison of Dexamethasone vs Ondansetron as the First-Line Antiemetic to Prevent Postoperative Nausea and Vomiting after Cesarean Delivery </a:t>
            </a:r>
            <a:br>
              <a:rPr lang="en-US" sz="320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sz="3200">
                <a:solidFill>
                  <a:schemeClr val="bg1"/>
                </a:solidFill>
                <a:latin typeface="Aptos" panose="020B0004020202020204" pitchFamily="34" charset="0"/>
              </a:rPr>
              <a:t>– A Double-Blinded Randomized Controlled Trial</a:t>
            </a:r>
            <a:r>
              <a:rPr lang="en-US" sz="3200" b="0">
                <a:solidFill>
                  <a:schemeClr val="bg1"/>
                </a:solidFill>
                <a:latin typeface="Aptos" panose="020B0004020202020204" pitchFamily="34" charset="0"/>
              </a:rPr>
              <a:t> </a:t>
            </a:r>
            <a:endParaRPr lang="en-GB" sz="3200">
              <a:solidFill>
                <a:schemeClr val="bg1"/>
              </a:solidFill>
            </a:endParaRP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D4AABA6C-01ED-4757-A715-A4CA3C494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563" y="3693878"/>
            <a:ext cx="5900142" cy="2972313"/>
          </a:xfrm>
        </p:spPr>
        <p:txBody>
          <a:bodyPr/>
          <a:lstStyle/>
          <a:p>
            <a:r>
              <a:rPr lang="en-GB" sz="1800">
                <a:latin typeface="Aptos"/>
              </a:rPr>
              <a:t>Maria D. Patrocinio, MD</a:t>
            </a:r>
          </a:p>
          <a:p>
            <a:pPr fontAlgn="base">
              <a:lnSpc>
                <a:spcPts val="1457"/>
              </a:lnSpc>
              <a:spcAft>
                <a:spcPts val="800"/>
              </a:spcAft>
            </a:pPr>
            <a:r>
              <a:rPr lang="en-US" sz="1800" b="0">
                <a:latin typeface="Aptos"/>
              </a:rPr>
              <a:t>Amnon A. Berger, MD, PhD </a:t>
            </a:r>
          </a:p>
          <a:p>
            <a:pPr fontAlgn="base">
              <a:lnSpc>
                <a:spcPts val="1457"/>
              </a:lnSpc>
              <a:spcAft>
                <a:spcPts val="800"/>
              </a:spcAft>
            </a:pPr>
            <a:r>
              <a:rPr lang="en-US" sz="1800" b="0">
                <a:latin typeface="Aptos"/>
              </a:rPr>
              <a:t>Samantha L. Armstrong, BS </a:t>
            </a:r>
          </a:p>
          <a:p>
            <a:pPr fontAlgn="base">
              <a:lnSpc>
                <a:spcPts val="1457"/>
              </a:lnSpc>
              <a:spcAft>
                <a:spcPts val="800"/>
              </a:spcAft>
            </a:pPr>
            <a:r>
              <a:rPr lang="en-US" sz="1800" b="0">
                <a:latin typeface="Aptos"/>
              </a:rPr>
              <a:t>Maria C. Borrelli, DO </a:t>
            </a:r>
          </a:p>
          <a:p>
            <a:pPr fontAlgn="base">
              <a:lnSpc>
                <a:spcPts val="1457"/>
              </a:lnSpc>
              <a:spcAft>
                <a:spcPts val="800"/>
              </a:spcAft>
            </a:pPr>
            <a:r>
              <a:rPr lang="en-US" sz="1800" b="0" err="1">
                <a:latin typeface="Aptos"/>
              </a:rPr>
              <a:t>Yunping</a:t>
            </a:r>
            <a:r>
              <a:rPr lang="en-US" sz="1800" b="0">
                <a:latin typeface="Aptos"/>
              </a:rPr>
              <a:t> Li, MD </a:t>
            </a:r>
          </a:p>
          <a:p>
            <a:pPr fontAlgn="base">
              <a:lnSpc>
                <a:spcPts val="1457"/>
              </a:lnSpc>
              <a:spcAft>
                <a:spcPts val="800"/>
              </a:spcAft>
            </a:pPr>
            <a:r>
              <a:rPr lang="en-US" sz="1800" b="0">
                <a:latin typeface="Aptos"/>
              </a:rPr>
              <a:t>Philip E. Hess, MD </a:t>
            </a:r>
            <a:endParaRPr lang="en-US" b="0" i="0">
              <a:effectLst/>
              <a:latin typeface="Aptos"/>
            </a:endParaRPr>
          </a:p>
          <a:p>
            <a:endParaRPr lang="en-GB"/>
          </a:p>
          <a:p>
            <a:endParaRPr lang="en-GB">
              <a:solidFill>
                <a:srgbClr val="0070C0"/>
              </a:solidFill>
            </a:endParaRPr>
          </a:p>
          <a:p>
            <a:r>
              <a:rPr lang="en-GB">
                <a:solidFill>
                  <a:srgbClr val="0070C0"/>
                </a:solidFill>
              </a:rPr>
              <a:t>May 2</a:t>
            </a:r>
            <a:r>
              <a:rPr lang="en-GB" baseline="30000">
                <a:solidFill>
                  <a:srgbClr val="0070C0"/>
                </a:solidFill>
              </a:rPr>
              <a:t>nd</a:t>
            </a:r>
            <a:r>
              <a:rPr lang="en-GB">
                <a:solidFill>
                  <a:srgbClr val="0070C0"/>
                </a:solidFill>
              </a:rPr>
              <a:t>, 2025</a:t>
            </a:r>
          </a:p>
        </p:txBody>
      </p:sp>
      <p:pic>
        <p:nvPicPr>
          <p:cNvPr id="2" name="Picture 1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544F2C1C-091D-146D-96FE-B01504CD3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552" y="5891951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3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63322B-26E7-10EB-1BCA-5A1F40215C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ptos" panose="020B0004020202020204" pitchFamily="34" charset="0"/>
              </a:rPr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A33BF-C521-78CB-C96C-874E199C7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19">
            <a:extLst>
              <a:ext uri="{FF2B5EF4-FFF2-40B4-BE49-F238E27FC236}">
                <a16:creationId xmlns:a16="http://schemas.microsoft.com/office/drawing/2014/main" id="{89409539-A4FD-32EB-24B2-4FB0A65F9090}"/>
              </a:ext>
            </a:extLst>
          </p:cNvPr>
          <p:cNvSpPr txBox="1">
            <a:spLocks noGrp="1"/>
          </p:cNvSpPr>
          <p:nvPr>
            <p:ph idx="14"/>
          </p:nvPr>
        </p:nvSpPr>
        <p:spPr>
          <a:xfrm>
            <a:off x="873512" y="1235075"/>
            <a:ext cx="4920865" cy="49291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Intra- and post-operative nausea and vomiting are common in cesarean deliveries.</a:t>
            </a:r>
            <a:r>
              <a:rPr lang="en-US" sz="2400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Ondansetron (OND) and dexamethasone (DEX) are effective in decreasing PONV.</a:t>
            </a:r>
            <a:r>
              <a:rPr lang="en-US" sz="2400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</a:t>
            </a:r>
            <a:r>
              <a: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7DCAC589-2BAD-C5CB-B4A8-84D3480862ED}"/>
              </a:ext>
            </a:extLst>
          </p:cNvPr>
          <p:cNvGraphicFramePr>
            <a:graphicFrameLocks noGrp="1"/>
          </p:cNvGraphicFramePr>
          <p:nvPr>
            <p:ph type="pic" sz="quarter" idx="15"/>
            <p:extLst>
              <p:ext uri="{D42A27DB-BD31-4B8C-83A1-F6EECF244321}">
                <p14:modId xmlns:p14="http://schemas.microsoft.com/office/powerpoint/2010/main" val="1393292846"/>
              </p:ext>
            </p:extLst>
          </p:nvPr>
        </p:nvGraphicFramePr>
        <p:xfrm>
          <a:off x="6105524" y="1255714"/>
          <a:ext cx="5212964" cy="2866986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1737655">
                  <a:extLst>
                    <a:ext uri="{9D8B030D-6E8A-4147-A177-3AD203B41FA5}">
                      <a16:colId xmlns:a16="http://schemas.microsoft.com/office/drawing/2014/main" val="2241564904"/>
                    </a:ext>
                  </a:extLst>
                </a:gridCol>
                <a:gridCol w="2101195">
                  <a:extLst>
                    <a:ext uri="{9D8B030D-6E8A-4147-A177-3AD203B41FA5}">
                      <a16:colId xmlns:a16="http://schemas.microsoft.com/office/drawing/2014/main" val="2909470048"/>
                    </a:ext>
                  </a:extLst>
                </a:gridCol>
                <a:gridCol w="1374114">
                  <a:extLst>
                    <a:ext uri="{9D8B030D-6E8A-4147-A177-3AD203B41FA5}">
                      <a16:colId xmlns:a16="http://schemas.microsoft.com/office/drawing/2014/main" val="4283049774"/>
                    </a:ext>
                  </a:extLst>
                </a:gridCol>
              </a:tblGrid>
              <a:tr h="414256">
                <a:tc gridSpan="3"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 b="1" kern="1200">
                          <a:solidFill>
                            <a:schemeClr val="tx1"/>
                          </a:solidFill>
                          <a:effectLst/>
                        </a:rPr>
                        <a:t>Untreated Nausea &amp; Vomiting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endParaRPr lang="en-US">
                        <a:effectLst/>
                      </a:endParaRPr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pPr algn="r" fontAlgn="base">
                        <a:lnSpc>
                          <a:spcPts val="2850"/>
                        </a:lnSpc>
                        <a:buNone/>
                      </a:pPr>
                      <a:endParaRPr lang="en-US">
                        <a:effectLst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70124957"/>
                  </a:ext>
                </a:extLst>
              </a:tr>
              <a:tr h="610368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 err="1">
                          <a:solidFill>
                            <a:schemeClr val="tx1"/>
                          </a:solidFill>
                          <a:effectLst/>
                        </a:rPr>
                        <a:t>Intraop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Nausea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5927261"/>
                  </a:ext>
                </a:extLst>
              </a:tr>
              <a:tr h="610368">
                <a:tc>
                  <a:txBody>
                    <a:bodyPr/>
                    <a:lstStyle/>
                    <a:p>
                      <a:pPr fontAlgn="auto">
                        <a:lnSpc>
                          <a:spcPts val="2850"/>
                        </a:lnSpc>
                        <a:buNone/>
                      </a:pPr>
                      <a:endParaRPr lang="en-US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Vomiting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9744942"/>
                  </a:ext>
                </a:extLst>
              </a:tr>
              <a:tr h="610368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Postop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Nausea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2958666"/>
                  </a:ext>
                </a:extLst>
              </a:tr>
              <a:tr h="610368">
                <a:tc>
                  <a:txBody>
                    <a:bodyPr/>
                    <a:lstStyle/>
                    <a:p>
                      <a:pPr fontAlgn="auto">
                        <a:lnSpc>
                          <a:spcPts val="2850"/>
                        </a:lnSpc>
                        <a:buNone/>
                      </a:pPr>
                      <a:endParaRPr lang="en-US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Vomiting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6727884"/>
                  </a:ext>
                </a:extLst>
              </a:tr>
            </a:tbl>
          </a:graphicData>
        </a:graphic>
      </p:graphicFrame>
      <p:graphicFrame>
        <p:nvGraphicFramePr>
          <p:cNvPr id="11" name="Picture Placeholder 10">
            <a:extLst>
              <a:ext uri="{FF2B5EF4-FFF2-40B4-BE49-F238E27FC236}">
                <a16:creationId xmlns:a16="http://schemas.microsoft.com/office/drawing/2014/main" id="{E7FAC932-0EEE-8168-3D0F-D19C4F319432}"/>
              </a:ext>
            </a:extLst>
          </p:cNvPr>
          <p:cNvGraphicFramePr>
            <a:graphicFrameLocks noGrp="1"/>
          </p:cNvGraphicFramePr>
          <p:nvPr>
            <p:ph type="pic" sz="quarter" idx="16"/>
            <p:extLst>
              <p:ext uri="{D42A27DB-BD31-4B8C-83A1-F6EECF244321}">
                <p14:modId xmlns:p14="http://schemas.microsoft.com/office/powerpoint/2010/main" val="2126646730"/>
              </p:ext>
            </p:extLst>
          </p:nvPr>
        </p:nvGraphicFramePr>
        <p:xfrm>
          <a:off x="6105524" y="4300446"/>
          <a:ext cx="5212963" cy="190283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220370">
                  <a:extLst>
                    <a:ext uri="{9D8B030D-6E8A-4147-A177-3AD203B41FA5}">
                      <a16:colId xmlns:a16="http://schemas.microsoft.com/office/drawing/2014/main" val="602366885"/>
                    </a:ext>
                  </a:extLst>
                </a:gridCol>
                <a:gridCol w="2269789">
                  <a:extLst>
                    <a:ext uri="{9D8B030D-6E8A-4147-A177-3AD203B41FA5}">
                      <a16:colId xmlns:a16="http://schemas.microsoft.com/office/drawing/2014/main" val="549558465"/>
                    </a:ext>
                  </a:extLst>
                </a:gridCol>
                <a:gridCol w="1722804">
                  <a:extLst>
                    <a:ext uri="{9D8B030D-6E8A-4147-A177-3AD203B41FA5}">
                      <a16:colId xmlns:a16="http://schemas.microsoft.com/office/drawing/2014/main" val="4107936197"/>
                    </a:ext>
                  </a:extLst>
                </a:gridCol>
              </a:tblGrid>
              <a:tr h="37426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>
                          <a:solidFill>
                            <a:schemeClr val="tx1"/>
                          </a:solidFill>
                          <a:effectLst/>
                        </a:rPr>
                        <a:t>PONV Reduction</a:t>
                      </a:r>
                      <a:endParaRPr lang="en-US" sz="2000" b="1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rgbClr val="E7F0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endParaRPr lang="en-US" sz="2000" kern="120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251257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Relative Risk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95%CI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rgbClr val="E7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85131"/>
                  </a:ext>
                </a:extLst>
              </a:tr>
              <a:tr h="577152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OND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0.47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0.3 to 0.7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1287754070"/>
                  </a:ext>
                </a:extLst>
              </a:tr>
              <a:tr h="577152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DEX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0.68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ts val="2850"/>
                        </a:lnSpc>
                        <a:buNone/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</a:rPr>
                        <a:t>0.5 to 0.9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3525177632"/>
                  </a:ext>
                </a:extLst>
              </a:tr>
            </a:tbl>
          </a:graphicData>
        </a:graphic>
      </p:graphicFrame>
      <p:pic>
        <p:nvPicPr>
          <p:cNvPr id="5" name="Picture 4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029C6168-A16B-1DF3-DEF1-E31129F7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5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B85A1-A5F8-C8D3-3784-CBDC764D5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8D1499-EA48-FDE3-CEBE-15265EE75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ptos" panose="020B0004020202020204" pitchFamily="34" charset="0"/>
              </a:rPr>
              <a:t>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48AA4-BAE7-6A72-6673-3235CFB3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3" y="1438507"/>
            <a:ext cx="11040532" cy="4544400"/>
          </a:xfrm>
        </p:spPr>
        <p:txBody>
          <a:bodyPr/>
          <a:lstStyle/>
          <a:p>
            <a:r>
              <a:rPr lang="en-US" sz="2600">
                <a:solidFill>
                  <a:schemeClr val="bg1"/>
                </a:solidFill>
                <a:latin typeface="Aptos" panose="020B0004020202020204" pitchFamily="34" charset="0"/>
              </a:rPr>
              <a:t>Robust Enhanced Recovery After Cesarean (ERAC).</a:t>
            </a:r>
          </a:p>
          <a:p>
            <a:r>
              <a:rPr lang="en-US" sz="2600">
                <a:solidFill>
                  <a:schemeClr val="bg1"/>
                </a:solidFill>
                <a:latin typeface="Aptos" panose="020B0004020202020204" pitchFamily="34" charset="0"/>
              </a:rPr>
              <a:t>Gap in knowledge for optimal first-line antiemetic.</a:t>
            </a:r>
            <a:r>
              <a:rPr lang="en-US" sz="2600" baseline="30000">
                <a:solidFill>
                  <a:schemeClr val="bg1"/>
                </a:solidFill>
                <a:latin typeface="Aptos" panose="020B0004020202020204" pitchFamily="34" charset="0"/>
              </a:rPr>
              <a:t>4</a:t>
            </a:r>
            <a:r>
              <a:rPr lang="en-US" sz="2600">
                <a:solidFill>
                  <a:schemeClr val="bg1"/>
                </a:solidFill>
                <a:latin typeface="Aptos" panose="020B0004020202020204" pitchFamily="34" charset="0"/>
              </a:rPr>
              <a:t>  </a:t>
            </a:r>
            <a:endParaRPr lang="pt-BR" sz="2600">
              <a:solidFill>
                <a:schemeClr val="bg1"/>
              </a:solidFill>
            </a:endParaRPr>
          </a:p>
          <a:p>
            <a:r>
              <a:rPr lang="en-US" sz="2600">
                <a:solidFill>
                  <a:schemeClr val="bg1"/>
                </a:solidFill>
                <a:latin typeface="Aptos"/>
              </a:rPr>
              <a:t>Ondansetron (OND) and dexamethasone (DEX) similar efficacy.</a:t>
            </a:r>
            <a:endParaRPr lang="en-US" sz="26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US" sz="2600">
                <a:solidFill>
                  <a:schemeClr val="bg1"/>
                </a:solidFill>
                <a:latin typeface="Aptos" panose="020B0004020202020204" pitchFamily="34" charset="0"/>
              </a:rPr>
              <a:t>Dexamethasone reduces postoperative pain and opioid consumption.</a:t>
            </a:r>
            <a:r>
              <a:rPr lang="en-US" sz="2600" baseline="30000">
                <a:solidFill>
                  <a:schemeClr val="bg1"/>
                </a:solidFill>
                <a:latin typeface="Aptos" panose="020B0004020202020204" pitchFamily="34" charset="0"/>
              </a:rPr>
              <a:t>5,6</a:t>
            </a:r>
            <a:endParaRPr lang="en-US" sz="2600">
              <a:solidFill>
                <a:schemeClr val="bg1"/>
              </a:solidFill>
              <a:latin typeface="Aptos"/>
            </a:endParaRPr>
          </a:p>
          <a:p>
            <a:endParaRPr lang="en-US" sz="2600">
              <a:solidFill>
                <a:schemeClr val="bg1"/>
              </a:solidFill>
              <a:latin typeface="Apt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8CD15-3C3F-CFC9-553D-47AA9DA7E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0096418-D7D9-C376-A8E6-5713767C92BB}"/>
              </a:ext>
            </a:extLst>
          </p:cNvPr>
          <p:cNvSpPr/>
          <p:nvPr/>
        </p:nvSpPr>
        <p:spPr>
          <a:xfrm>
            <a:off x="758283" y="4343175"/>
            <a:ext cx="10482146" cy="1338147"/>
          </a:xfrm>
          <a:prstGeom prst="roundRect">
            <a:avLst/>
          </a:prstGeom>
          <a:solidFill>
            <a:srgbClr val="E7F0F9"/>
          </a:solidFill>
          <a:ln>
            <a:solidFill>
              <a:srgbClr val="E7F0F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>
                <a:solidFill>
                  <a:schemeClr val="tx1"/>
                </a:solidFill>
                <a:latin typeface="Aptos"/>
              </a:rPr>
              <a:t>Hypothesis: </a:t>
            </a:r>
            <a:r>
              <a:rPr lang="en-US" sz="2600" b="1">
                <a:solidFill>
                  <a:schemeClr val="tx1"/>
                </a:solidFill>
                <a:latin typeface="Aptos"/>
              </a:rPr>
              <a:t>Postoperative global recovery improved with DEX as first line agent</a:t>
            </a:r>
          </a:p>
        </p:txBody>
      </p:sp>
      <p:pic>
        <p:nvPicPr>
          <p:cNvPr id="7" name="Picture 6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E0471DE1-BD4F-30A8-CEE1-3FCFBD1A5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5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E53ED-4388-E911-0805-633F8A45F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3405D7-A285-D35E-1757-178419D9DCF2}"/>
              </a:ext>
            </a:extLst>
          </p:cNvPr>
          <p:cNvSpPr txBox="1"/>
          <p:nvPr/>
        </p:nvSpPr>
        <p:spPr>
          <a:xfrm>
            <a:off x="575197" y="1244806"/>
            <a:ext cx="897037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>
                <a:solidFill>
                  <a:schemeClr val="bg1"/>
                </a:solidFill>
                <a:latin typeface="Aptos" panose="020B0004020202020204" pitchFamily="34" charset="0"/>
              </a:rPr>
              <a:t>Prospective randomized double-blind</a:t>
            </a:r>
          </a:p>
        </p:txBody>
      </p:sp>
      <p:sp>
        <p:nvSpPr>
          <p:cNvPr id="18" name="Arrow: Notched Right 17">
            <a:extLst>
              <a:ext uri="{FF2B5EF4-FFF2-40B4-BE49-F238E27FC236}">
                <a16:creationId xmlns:a16="http://schemas.microsoft.com/office/drawing/2014/main" id="{4F02AC84-3174-7352-29D0-1484C0B33C7E}"/>
              </a:ext>
            </a:extLst>
          </p:cNvPr>
          <p:cNvSpPr/>
          <p:nvPr/>
        </p:nvSpPr>
        <p:spPr>
          <a:xfrm>
            <a:off x="3295641" y="3132776"/>
            <a:ext cx="1928563" cy="1291934"/>
          </a:xfrm>
          <a:prstGeom prst="notchedRightArrow">
            <a:avLst/>
          </a:prstGeom>
          <a:solidFill>
            <a:srgbClr val="41D4E1"/>
          </a:solidFill>
          <a:ln>
            <a:solidFill>
              <a:srgbClr val="42A7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004A4B4-27EB-C3D5-02BC-BA549D987A59}"/>
              </a:ext>
            </a:extLst>
          </p:cNvPr>
          <p:cNvSpPr/>
          <p:nvPr/>
        </p:nvSpPr>
        <p:spPr>
          <a:xfrm>
            <a:off x="3895409" y="4166885"/>
            <a:ext cx="150471" cy="188375"/>
          </a:xfrm>
          <a:prstGeom prst="ellipse">
            <a:avLst/>
          </a:prstGeom>
          <a:solidFill>
            <a:srgbClr val="41D4E1"/>
          </a:solidFill>
          <a:ln>
            <a:solidFill>
              <a:srgbClr val="41D4E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400D78A-1D2F-8C55-FAE0-8CAF699389DA}"/>
              </a:ext>
            </a:extLst>
          </p:cNvPr>
          <p:cNvCxnSpPr>
            <a:cxnSpLocks/>
          </p:cNvCxnSpPr>
          <p:nvPr/>
        </p:nvCxnSpPr>
        <p:spPr>
          <a:xfrm>
            <a:off x="3982219" y="4415069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3B8644D-F63E-F694-60F3-AB0EF7133C1B}"/>
              </a:ext>
            </a:extLst>
          </p:cNvPr>
          <p:cNvSpPr txBox="1"/>
          <p:nvPr/>
        </p:nvSpPr>
        <p:spPr>
          <a:xfrm>
            <a:off x="3168911" y="4797407"/>
            <a:ext cx="2738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Spinal anesthesia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11.25 mg Bupivacaine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25 mcg Fentanyl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150 mcg morphine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9872A09-82B3-3D64-8862-42B25BE58B66}"/>
              </a:ext>
            </a:extLst>
          </p:cNvPr>
          <p:cNvSpPr txBox="1"/>
          <p:nvPr/>
        </p:nvSpPr>
        <p:spPr>
          <a:xfrm>
            <a:off x="3444853" y="3455254"/>
            <a:ext cx="1761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Scheduled cesarean (CD)</a:t>
            </a:r>
          </a:p>
        </p:txBody>
      </p:sp>
      <p:sp>
        <p:nvSpPr>
          <p:cNvPr id="17" name="Arrow: Notched Right 16">
            <a:extLst>
              <a:ext uri="{FF2B5EF4-FFF2-40B4-BE49-F238E27FC236}">
                <a16:creationId xmlns:a16="http://schemas.microsoft.com/office/drawing/2014/main" id="{D19926D9-22C5-4E79-E7CE-C9B8150B619E}"/>
              </a:ext>
            </a:extLst>
          </p:cNvPr>
          <p:cNvSpPr/>
          <p:nvPr/>
        </p:nvSpPr>
        <p:spPr>
          <a:xfrm>
            <a:off x="1586553" y="3132776"/>
            <a:ext cx="1928563" cy="1291934"/>
          </a:xfrm>
          <a:prstGeom prst="notchedRightArrow">
            <a:avLst/>
          </a:prstGeom>
          <a:solidFill>
            <a:srgbClr val="48D0A2"/>
          </a:solidFill>
          <a:ln>
            <a:solidFill>
              <a:srgbClr val="48D0A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9FC7153-C262-0363-14E8-3C19D99BD62B}"/>
              </a:ext>
            </a:extLst>
          </p:cNvPr>
          <p:cNvSpPr/>
          <p:nvPr/>
        </p:nvSpPr>
        <p:spPr>
          <a:xfrm>
            <a:off x="2181896" y="3139610"/>
            <a:ext cx="150471" cy="188375"/>
          </a:xfrm>
          <a:prstGeom prst="ellipse">
            <a:avLst/>
          </a:prstGeom>
          <a:solidFill>
            <a:srgbClr val="48D0A2"/>
          </a:solidFill>
          <a:ln>
            <a:solidFill>
              <a:srgbClr val="48D0A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E6EA1D-A19A-E9FD-1A5E-A4822A97C2E4}"/>
              </a:ext>
            </a:extLst>
          </p:cNvPr>
          <p:cNvCxnSpPr>
            <a:cxnSpLocks/>
          </p:cNvCxnSpPr>
          <p:nvPr/>
        </p:nvCxnSpPr>
        <p:spPr>
          <a:xfrm>
            <a:off x="2257131" y="2739239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DB55695-B4A1-6255-2EBE-3F10F8AD06BE}"/>
              </a:ext>
            </a:extLst>
          </p:cNvPr>
          <p:cNvSpPr txBox="1"/>
          <p:nvPr/>
        </p:nvSpPr>
        <p:spPr>
          <a:xfrm>
            <a:off x="1652861" y="2036051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Consent</a:t>
            </a:r>
          </a:p>
          <a:p>
            <a:r>
              <a:rPr lang="en-US">
                <a:solidFill>
                  <a:schemeClr val="bg1"/>
                </a:solidFill>
              </a:rPr>
              <a:t>Randomization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705902A-0DBA-7BEE-87A1-E3FE1C54A59A}"/>
              </a:ext>
            </a:extLst>
          </p:cNvPr>
          <p:cNvSpPr txBox="1"/>
          <p:nvPr/>
        </p:nvSpPr>
        <p:spPr>
          <a:xfrm>
            <a:off x="1806750" y="360943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Pre-operative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905E738-3D28-52DF-7E84-41056DA509A5}"/>
              </a:ext>
            </a:extLst>
          </p:cNvPr>
          <p:cNvSpPr/>
          <p:nvPr/>
        </p:nvSpPr>
        <p:spPr>
          <a:xfrm>
            <a:off x="104168" y="3132777"/>
            <a:ext cx="1697679" cy="1291934"/>
          </a:xfrm>
          <a:prstGeom prst="rightArrow">
            <a:avLst/>
          </a:prstGeom>
          <a:solidFill>
            <a:srgbClr val="9ED441"/>
          </a:solidFill>
          <a:ln>
            <a:solidFill>
              <a:srgbClr val="9ED4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28D8F7E-1EF6-5DC0-DB6C-B017C54224AB}"/>
              </a:ext>
            </a:extLst>
          </p:cNvPr>
          <p:cNvSpPr/>
          <p:nvPr/>
        </p:nvSpPr>
        <p:spPr>
          <a:xfrm>
            <a:off x="555580" y="4166886"/>
            <a:ext cx="150471" cy="188375"/>
          </a:xfrm>
          <a:prstGeom prst="ellipse">
            <a:avLst/>
          </a:prstGeom>
          <a:solidFill>
            <a:srgbClr val="9ED441"/>
          </a:solidFill>
          <a:ln>
            <a:solidFill>
              <a:srgbClr val="9ED4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409AC74-4AE9-480B-760C-EB7F471E4D76}"/>
              </a:ext>
            </a:extLst>
          </p:cNvPr>
          <p:cNvCxnSpPr>
            <a:cxnSpLocks/>
          </p:cNvCxnSpPr>
          <p:nvPr/>
        </p:nvCxnSpPr>
        <p:spPr>
          <a:xfrm>
            <a:off x="630815" y="4457845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phic 39" descr="Hospital outline">
            <a:extLst>
              <a:ext uri="{FF2B5EF4-FFF2-40B4-BE49-F238E27FC236}">
                <a16:creationId xmlns:a16="http://schemas.microsoft.com/office/drawing/2014/main" id="{35099FBD-2853-A4EF-F677-ED683DECE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615" y="4768770"/>
            <a:ext cx="914400" cy="91440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E5B45A8E-789C-06AE-BA79-4780D73B0959}"/>
              </a:ext>
            </a:extLst>
          </p:cNvPr>
          <p:cNvSpPr txBox="1"/>
          <p:nvPr/>
        </p:nvSpPr>
        <p:spPr>
          <a:xfrm>
            <a:off x="232330" y="360789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Arrival</a:t>
            </a:r>
          </a:p>
        </p:txBody>
      </p:sp>
      <p:sp>
        <p:nvSpPr>
          <p:cNvPr id="19" name="Arrow: Notched Right 18">
            <a:extLst>
              <a:ext uri="{FF2B5EF4-FFF2-40B4-BE49-F238E27FC236}">
                <a16:creationId xmlns:a16="http://schemas.microsoft.com/office/drawing/2014/main" id="{E6118223-6B36-B1AD-CF7E-F1EA76A0D130}"/>
              </a:ext>
            </a:extLst>
          </p:cNvPr>
          <p:cNvSpPr/>
          <p:nvPr/>
        </p:nvSpPr>
        <p:spPr>
          <a:xfrm>
            <a:off x="6664092" y="3132776"/>
            <a:ext cx="1928563" cy="1291934"/>
          </a:xfrm>
          <a:prstGeom prst="notchedRightArrow">
            <a:avLst/>
          </a:prstGeom>
          <a:solidFill>
            <a:srgbClr val="42A7E0"/>
          </a:solidFill>
          <a:ln>
            <a:solidFill>
              <a:srgbClr val="4284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8750B3-FAE8-58BB-5D47-0335C25FB4B5}"/>
              </a:ext>
            </a:extLst>
          </p:cNvPr>
          <p:cNvSpPr/>
          <p:nvPr/>
        </p:nvSpPr>
        <p:spPr>
          <a:xfrm>
            <a:off x="7294376" y="4169735"/>
            <a:ext cx="150471" cy="188375"/>
          </a:xfrm>
          <a:prstGeom prst="ellipse">
            <a:avLst/>
          </a:prstGeom>
          <a:solidFill>
            <a:srgbClr val="42A7E0"/>
          </a:solidFill>
          <a:ln>
            <a:solidFill>
              <a:srgbClr val="42A7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9A305A-81EE-C9D0-3A36-E5E91B6AB179}"/>
              </a:ext>
            </a:extLst>
          </p:cNvPr>
          <p:cNvCxnSpPr>
            <a:cxnSpLocks/>
          </p:cNvCxnSpPr>
          <p:nvPr/>
        </p:nvCxnSpPr>
        <p:spPr>
          <a:xfrm>
            <a:off x="7369611" y="4423120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A74CD6D-54C2-3F2B-1DC2-A79E12E0C4CE}"/>
              </a:ext>
            </a:extLst>
          </p:cNvPr>
          <p:cNvSpPr txBox="1"/>
          <p:nvPr/>
        </p:nvSpPr>
        <p:spPr>
          <a:xfrm>
            <a:off x="6972729" y="3613394"/>
            <a:ext cx="150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PACU arrival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D70908-0ABB-3FFF-E2B3-281A85C2757E}"/>
              </a:ext>
            </a:extLst>
          </p:cNvPr>
          <p:cNvSpPr txBox="1"/>
          <p:nvPr/>
        </p:nvSpPr>
        <p:spPr>
          <a:xfrm>
            <a:off x="6164683" y="4816391"/>
            <a:ext cx="3463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Visual Analog scale (VAS) for nausea, pain, and pruritus</a:t>
            </a:r>
          </a:p>
        </p:txBody>
      </p:sp>
      <p:sp>
        <p:nvSpPr>
          <p:cNvPr id="20" name="Arrow: Notched Right 19">
            <a:extLst>
              <a:ext uri="{FF2B5EF4-FFF2-40B4-BE49-F238E27FC236}">
                <a16:creationId xmlns:a16="http://schemas.microsoft.com/office/drawing/2014/main" id="{88437A82-3CC4-B99B-F2BA-0A3E7C802329}"/>
              </a:ext>
            </a:extLst>
          </p:cNvPr>
          <p:cNvSpPr/>
          <p:nvPr/>
        </p:nvSpPr>
        <p:spPr>
          <a:xfrm>
            <a:off x="8381019" y="3132776"/>
            <a:ext cx="1928563" cy="1291934"/>
          </a:xfrm>
          <a:prstGeom prst="notchedRightArrow">
            <a:avLst/>
          </a:prstGeom>
          <a:solidFill>
            <a:srgbClr val="4284DA"/>
          </a:solidFill>
          <a:ln>
            <a:solidFill>
              <a:srgbClr val="4284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B40CF2F-60B6-471C-11CB-5ADECF780C66}"/>
              </a:ext>
            </a:extLst>
          </p:cNvPr>
          <p:cNvSpPr/>
          <p:nvPr/>
        </p:nvSpPr>
        <p:spPr>
          <a:xfrm>
            <a:off x="9016249" y="3135958"/>
            <a:ext cx="150471" cy="188375"/>
          </a:xfrm>
          <a:prstGeom prst="ellipse">
            <a:avLst/>
          </a:prstGeom>
          <a:solidFill>
            <a:srgbClr val="4284DA"/>
          </a:solidFill>
          <a:ln>
            <a:solidFill>
              <a:srgbClr val="4284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111D60-E877-EF93-1465-276E8CE41E03}"/>
              </a:ext>
            </a:extLst>
          </p:cNvPr>
          <p:cNvCxnSpPr>
            <a:cxnSpLocks/>
          </p:cNvCxnSpPr>
          <p:nvPr/>
        </p:nvCxnSpPr>
        <p:spPr>
          <a:xfrm>
            <a:off x="9098265" y="2739239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89877DA-57A7-F302-0B7C-E60EDE119B3C}"/>
              </a:ext>
            </a:extLst>
          </p:cNvPr>
          <p:cNvSpPr txBox="1"/>
          <p:nvPr/>
        </p:nvSpPr>
        <p:spPr>
          <a:xfrm>
            <a:off x="8750717" y="3613394"/>
            <a:ext cx="129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PACU stay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A93AAB7-E367-F262-0751-7DF5A94A5BFA}"/>
              </a:ext>
            </a:extLst>
          </p:cNvPr>
          <p:cNvSpPr txBox="1"/>
          <p:nvPr/>
        </p:nvSpPr>
        <p:spPr>
          <a:xfrm>
            <a:off x="8504760" y="2288955"/>
            <a:ext cx="1270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VAS at 2 h</a:t>
            </a:r>
          </a:p>
        </p:txBody>
      </p:sp>
      <p:sp>
        <p:nvSpPr>
          <p:cNvPr id="21" name="Arrow: Notched Right 20">
            <a:extLst>
              <a:ext uri="{FF2B5EF4-FFF2-40B4-BE49-F238E27FC236}">
                <a16:creationId xmlns:a16="http://schemas.microsoft.com/office/drawing/2014/main" id="{5C806025-EC1C-7178-A253-BA8D709B179A}"/>
              </a:ext>
            </a:extLst>
          </p:cNvPr>
          <p:cNvSpPr/>
          <p:nvPr/>
        </p:nvSpPr>
        <p:spPr>
          <a:xfrm>
            <a:off x="10102892" y="3132775"/>
            <a:ext cx="1928563" cy="1291934"/>
          </a:xfrm>
          <a:prstGeom prst="notchedRightArrow">
            <a:avLst/>
          </a:prstGeom>
          <a:solidFill>
            <a:srgbClr val="5671AB"/>
          </a:solidFill>
          <a:ln>
            <a:solidFill>
              <a:srgbClr val="5671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D82058F-38F3-B7E1-DDFB-5282CCF502DD}"/>
              </a:ext>
            </a:extLst>
          </p:cNvPr>
          <p:cNvSpPr/>
          <p:nvPr/>
        </p:nvSpPr>
        <p:spPr>
          <a:xfrm>
            <a:off x="10786496" y="4166884"/>
            <a:ext cx="150471" cy="188375"/>
          </a:xfrm>
          <a:prstGeom prst="ellipse">
            <a:avLst/>
          </a:prstGeom>
          <a:solidFill>
            <a:srgbClr val="5671AB"/>
          </a:solidFill>
          <a:ln>
            <a:solidFill>
              <a:srgbClr val="5671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3748B8D-AC45-056C-9160-C42051762202}"/>
              </a:ext>
            </a:extLst>
          </p:cNvPr>
          <p:cNvCxnSpPr>
            <a:cxnSpLocks/>
          </p:cNvCxnSpPr>
          <p:nvPr/>
        </p:nvCxnSpPr>
        <p:spPr>
          <a:xfrm>
            <a:off x="10873306" y="4434694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0EEEE9C-4590-ED28-5A06-F87F06A5CBA5}"/>
              </a:ext>
            </a:extLst>
          </p:cNvPr>
          <p:cNvSpPr txBox="1"/>
          <p:nvPr/>
        </p:nvSpPr>
        <p:spPr>
          <a:xfrm>
            <a:off x="10433006" y="3613394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Postpartum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4C5BBC-1325-96C7-F6D2-02C56991ABAA}"/>
              </a:ext>
            </a:extLst>
          </p:cNvPr>
          <p:cNvSpPr txBox="1"/>
          <p:nvPr/>
        </p:nvSpPr>
        <p:spPr>
          <a:xfrm>
            <a:off x="10174041" y="4838447"/>
            <a:ext cx="2078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VAS at 24 h</a:t>
            </a:r>
          </a:p>
          <a:p>
            <a:r>
              <a:rPr lang="en-US" err="1">
                <a:solidFill>
                  <a:schemeClr val="bg1"/>
                </a:solidFill>
              </a:rPr>
              <a:t>ObsQoR</a:t>
            </a:r>
            <a:r>
              <a:rPr lang="en-US">
                <a:solidFill>
                  <a:schemeClr val="bg1"/>
                </a:solidFill>
              </a:rPr>
              <a:t> 11 score</a:t>
            </a:r>
          </a:p>
        </p:txBody>
      </p:sp>
      <p:sp>
        <p:nvSpPr>
          <p:cNvPr id="58" name="Arrow: Notched Right 57">
            <a:extLst>
              <a:ext uri="{FF2B5EF4-FFF2-40B4-BE49-F238E27FC236}">
                <a16:creationId xmlns:a16="http://schemas.microsoft.com/office/drawing/2014/main" id="{EA2A5CE0-4C84-6CD0-22D7-B02DCB7E9BCD}"/>
              </a:ext>
            </a:extLst>
          </p:cNvPr>
          <p:cNvSpPr/>
          <p:nvPr/>
        </p:nvSpPr>
        <p:spPr>
          <a:xfrm>
            <a:off x="4960539" y="3134709"/>
            <a:ext cx="1928563" cy="1291934"/>
          </a:xfrm>
          <a:prstGeom prst="notchedRightArrow">
            <a:avLst/>
          </a:prstGeom>
          <a:solidFill>
            <a:srgbClr val="21C4D1"/>
          </a:solidFill>
          <a:ln>
            <a:solidFill>
              <a:srgbClr val="21C4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2FB8E6B-1630-08C8-BAD9-4F9C2C5EA129}"/>
              </a:ext>
            </a:extLst>
          </p:cNvPr>
          <p:cNvSpPr txBox="1"/>
          <p:nvPr/>
        </p:nvSpPr>
        <p:spPr>
          <a:xfrm>
            <a:off x="5224869" y="3607896"/>
            <a:ext cx="17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Intraoperative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EC7216F-6EEC-A1FE-C2FE-419973C05FA3}"/>
              </a:ext>
            </a:extLst>
          </p:cNvPr>
          <p:cNvSpPr/>
          <p:nvPr/>
        </p:nvSpPr>
        <p:spPr>
          <a:xfrm>
            <a:off x="5447086" y="3141354"/>
            <a:ext cx="150471" cy="188375"/>
          </a:xfrm>
          <a:prstGeom prst="ellipse">
            <a:avLst/>
          </a:prstGeom>
          <a:solidFill>
            <a:srgbClr val="21C4D1"/>
          </a:solidFill>
          <a:ln>
            <a:solidFill>
              <a:srgbClr val="21C4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105F597-BACF-1CB8-2051-90FB4C5E9DE9}"/>
              </a:ext>
            </a:extLst>
          </p:cNvPr>
          <p:cNvCxnSpPr>
            <a:cxnSpLocks/>
          </p:cNvCxnSpPr>
          <p:nvPr/>
        </p:nvCxnSpPr>
        <p:spPr>
          <a:xfrm>
            <a:off x="5522321" y="2740983"/>
            <a:ext cx="0" cy="310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4E07A7F5-A76F-23DC-291E-F8719353C6A9}"/>
              </a:ext>
            </a:extLst>
          </p:cNvPr>
          <p:cNvSpPr txBox="1"/>
          <p:nvPr/>
        </p:nvSpPr>
        <p:spPr>
          <a:xfrm>
            <a:off x="4910861" y="1815720"/>
            <a:ext cx="2458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5 mL syringe of either: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8 mg 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4 mg OND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5FF1DFA-E317-CADB-4050-81E487603984}"/>
              </a:ext>
            </a:extLst>
          </p:cNvPr>
          <p:cNvSpPr/>
          <p:nvPr/>
        </p:nvSpPr>
        <p:spPr>
          <a:xfrm>
            <a:off x="1259148" y="4931639"/>
            <a:ext cx="9880745" cy="1291934"/>
          </a:xfrm>
          <a:prstGeom prst="roundRect">
            <a:avLst/>
          </a:prstGeom>
          <a:solidFill>
            <a:srgbClr val="E7F0F9"/>
          </a:solidFill>
          <a:ln>
            <a:solidFill>
              <a:srgbClr val="E7F0F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>
                <a:solidFill>
                  <a:schemeClr val="tx1"/>
                </a:solidFill>
                <a:latin typeface="Aptos" panose="020B0004020202020204" pitchFamily="34" charset="0"/>
              </a:rPr>
              <a:t>Primary outcome: </a:t>
            </a:r>
          </a:p>
          <a:p>
            <a:r>
              <a:rPr lang="en-US" sz="2400">
                <a:solidFill>
                  <a:schemeClr val="tx1"/>
                </a:solidFill>
                <a:latin typeface="Aptos" panose="020B0004020202020204" pitchFamily="34" charset="0"/>
              </a:rPr>
              <a:t>Composite treatment (nausea, vomiting, pain, or pruritus) in the first 24 h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48773420-BB9B-E82F-E4D5-133B23810031}"/>
              </a:ext>
            </a:extLst>
          </p:cNvPr>
          <p:cNvSpPr txBox="1">
            <a:spLocks/>
          </p:cNvSpPr>
          <p:nvPr/>
        </p:nvSpPr>
        <p:spPr>
          <a:xfrm>
            <a:off x="727597" y="464775"/>
            <a:ext cx="8448000" cy="68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solidFill>
                  <a:schemeClr val="bg1"/>
                </a:solidFill>
                <a:latin typeface="Aptos" panose="020B0004020202020204" pitchFamily="34" charset="0"/>
              </a:rPr>
              <a:t>Methods</a:t>
            </a:r>
          </a:p>
        </p:txBody>
      </p:sp>
      <p:pic>
        <p:nvPicPr>
          <p:cNvPr id="3" name="Picture 2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C84E81D2-A087-E4F4-707F-4DD8437AE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12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 animBg="1"/>
      <p:bldP spid="26" grpId="1" animBg="1"/>
      <p:bldP spid="42" grpId="0"/>
      <p:bldP spid="42" grpId="1"/>
      <p:bldP spid="43" grpId="0"/>
      <p:bldP spid="17" grpId="0" animBg="1"/>
      <p:bldP spid="25" grpId="0" animBg="1"/>
      <p:bldP spid="25" grpId="1" animBg="1"/>
      <p:bldP spid="41" grpId="0"/>
      <p:bldP spid="41" grpId="1"/>
      <p:bldP spid="44" grpId="0"/>
      <p:bldP spid="16" grpId="0" animBg="1"/>
      <p:bldP spid="24" grpId="0" animBg="1"/>
      <p:bldP spid="24" grpId="1" animBg="1"/>
      <p:bldP spid="45" grpId="0"/>
      <p:bldP spid="19" grpId="0" animBg="1"/>
      <p:bldP spid="27" grpId="0" animBg="1"/>
      <p:bldP spid="27" grpId="1" animBg="1"/>
      <p:bldP spid="46" grpId="0"/>
      <p:bldP spid="49" grpId="0"/>
      <p:bldP spid="49" grpId="1"/>
      <p:bldP spid="20" grpId="0" animBg="1"/>
      <p:bldP spid="28" grpId="0" animBg="1"/>
      <p:bldP spid="28" grpId="1" animBg="1"/>
      <p:bldP spid="47" grpId="0"/>
      <p:bldP spid="50" grpId="0"/>
      <p:bldP spid="50" grpId="1"/>
      <p:bldP spid="21" grpId="0" animBg="1"/>
      <p:bldP spid="29" grpId="0" animBg="1"/>
      <p:bldP spid="29" grpId="1" animBg="1"/>
      <p:bldP spid="48" grpId="0"/>
      <p:bldP spid="51" grpId="0"/>
      <p:bldP spid="51" grpId="1"/>
      <p:bldP spid="58" grpId="0" animBg="1"/>
      <p:bldP spid="59" grpId="0"/>
      <p:bldP spid="60" grpId="0" animBg="1"/>
      <p:bldP spid="60" grpId="1" animBg="1"/>
      <p:bldP spid="62" grpId="0"/>
      <p:bldP spid="62" grpId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554A06-01A9-337C-690F-6E9095CDC2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00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AC261-8EDB-E8CE-2A76-741C3C7E2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619228-6BBB-1812-CD07-1282527E1B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04"/>
          <a:stretch/>
        </p:blipFill>
        <p:spPr>
          <a:xfrm>
            <a:off x="564792" y="1060928"/>
            <a:ext cx="5202797" cy="53277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9CEF6E1-B6D8-8E63-B403-CBC8D8F16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97467"/>
              </p:ext>
            </p:extLst>
          </p:nvPr>
        </p:nvGraphicFramePr>
        <p:xfrm>
          <a:off x="6391701" y="1080447"/>
          <a:ext cx="4897450" cy="532770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12449">
                  <a:extLst>
                    <a:ext uri="{9D8B030D-6E8A-4147-A177-3AD203B41FA5}">
                      <a16:colId xmlns:a16="http://schemas.microsoft.com/office/drawing/2014/main" val="1929103061"/>
                    </a:ext>
                  </a:extLst>
                </a:gridCol>
                <a:gridCol w="1354001">
                  <a:extLst>
                    <a:ext uri="{9D8B030D-6E8A-4147-A177-3AD203B41FA5}">
                      <a16:colId xmlns:a16="http://schemas.microsoft.com/office/drawing/2014/main" val="4399072"/>
                    </a:ext>
                  </a:extLst>
                </a:gridCol>
                <a:gridCol w="1498044">
                  <a:extLst>
                    <a:ext uri="{9D8B030D-6E8A-4147-A177-3AD203B41FA5}">
                      <a16:colId xmlns:a16="http://schemas.microsoft.com/office/drawing/2014/main" val="115649568"/>
                    </a:ext>
                  </a:extLst>
                </a:gridCol>
                <a:gridCol w="532956">
                  <a:extLst>
                    <a:ext uri="{9D8B030D-6E8A-4147-A177-3AD203B41FA5}">
                      <a16:colId xmlns:a16="http://schemas.microsoft.com/office/drawing/2014/main" val="799684362"/>
                    </a:ext>
                  </a:extLst>
                </a:gridCol>
              </a:tblGrid>
              <a:tr h="3436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Characteristic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Ondansetron n=48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Dexamethasone  n=47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P-value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extLst>
                  <a:ext uri="{0D108BD9-81ED-4DB2-BD59-A6C34878D82A}">
                    <a16:rowId xmlns:a16="http://schemas.microsoft.com/office/drawing/2014/main" val="1247784418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Age (y)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34.5±4.3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36.3±3.5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6497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Height (in)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63.8±2.4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64.9±2.8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32244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Weight (</a:t>
                      </a:r>
                      <a:r>
                        <a:rPr lang="en-US" sz="1100" b="1" u="none" strike="noStrike" err="1">
                          <a:effectLst/>
                        </a:rPr>
                        <a:t>lbs</a:t>
                      </a:r>
                      <a:r>
                        <a:rPr lang="en-US" sz="1100" b="1" u="none" strike="noStrike">
                          <a:effectLst/>
                        </a:rPr>
                        <a:t>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171.5±26.0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178.1±26.9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85428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BMI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29.5±3.8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29.6±3.9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36294"/>
                  </a:ext>
                </a:extLst>
              </a:tr>
              <a:tr h="3436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Gestational age (</a:t>
                      </a:r>
                      <a:r>
                        <a:rPr lang="en-US" sz="1100" b="1" u="none" strike="noStrike" err="1">
                          <a:effectLst/>
                        </a:rPr>
                        <a:t>weeks+days</a:t>
                      </a:r>
                      <a:r>
                        <a:rPr lang="en-US" sz="1100" b="1" u="none" strike="noStrike">
                          <a:effectLst/>
                        </a:rPr>
                        <a:t>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 [38+2d to 39+2d]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39+1d [39 to 39+2d]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79627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Nulliparous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 (31.3)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 (21.3)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60035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Race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445433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White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 (75.0)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 (80.9)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50424"/>
                  </a:ext>
                </a:extLst>
              </a:tr>
              <a:tr h="18302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Black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55393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Asian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(12.5)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904208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Other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304629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Ethnicity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99939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Hispanic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 (14.6)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2940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Non-Hispanic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 (85.4)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 (100)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998645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Education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0648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High school or less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 (18.8)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66492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Some college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 (6.4)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700360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College degree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 (33.3)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 (27.7)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29261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Post-graduate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 (39.6)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 (61.7)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306697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Not specified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 (2.1)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 (4.3)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05999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Primary cesarean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 (33.3)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 (29.8)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709749"/>
                  </a:ext>
                </a:extLst>
              </a:tr>
              <a:tr h="343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Surgical duration (min)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91.0±23.3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85.2±19.1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761125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Neonatal weight (kg)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3.2 [2.9 to 3.6]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3.6 [3.4 to 3.8]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799896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QBL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435 [275 to 700]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 [286 to 639]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356498"/>
                  </a:ext>
                </a:extLst>
              </a:tr>
              <a:tr h="178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Uterine exteriorized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 (87.5)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 (72.3)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064"/>
                  </a:ext>
                </a:extLst>
              </a:tr>
              <a:tr h="183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IONV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098" marR="4098" marT="4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 (22.9)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 (38.3)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098" marR="4098" marT="409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17745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FF9441-EB79-FE58-A179-1BDC8DD22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923114"/>
              </p:ext>
            </p:extLst>
          </p:nvPr>
        </p:nvGraphicFramePr>
        <p:xfrm>
          <a:off x="6403074" y="2775044"/>
          <a:ext cx="4881643" cy="197611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20671">
                  <a:extLst>
                    <a:ext uri="{9D8B030D-6E8A-4147-A177-3AD203B41FA5}">
                      <a16:colId xmlns:a16="http://schemas.microsoft.com/office/drawing/2014/main" val="1938872154"/>
                    </a:ext>
                  </a:extLst>
                </a:gridCol>
                <a:gridCol w="1264418">
                  <a:extLst>
                    <a:ext uri="{9D8B030D-6E8A-4147-A177-3AD203B41FA5}">
                      <a16:colId xmlns:a16="http://schemas.microsoft.com/office/drawing/2014/main" val="2328763384"/>
                    </a:ext>
                  </a:extLst>
                </a:gridCol>
                <a:gridCol w="1104211">
                  <a:extLst>
                    <a:ext uri="{9D8B030D-6E8A-4147-A177-3AD203B41FA5}">
                      <a16:colId xmlns:a16="http://schemas.microsoft.com/office/drawing/2014/main" val="1755549706"/>
                    </a:ext>
                  </a:extLst>
                </a:gridCol>
                <a:gridCol w="892343">
                  <a:extLst>
                    <a:ext uri="{9D8B030D-6E8A-4147-A177-3AD203B41FA5}">
                      <a16:colId xmlns:a16="http://schemas.microsoft.com/office/drawing/2014/main" val="3875225567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Age (y)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34.5±4.3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36.3±3.5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88415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Height (in)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63.8±2.4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64.9±2.8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0881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Hispanic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 (14.6)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212317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</a:rPr>
                        <a:t>High school or less</a:t>
                      </a:r>
                      <a:endParaRPr lang="en-US" sz="16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9 (18.8)</a:t>
                      </a:r>
                      <a:endParaRPr 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0</a:t>
                      </a:r>
                      <a:endParaRPr 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827169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</a:rPr>
                        <a:t>Post-graduate</a:t>
                      </a:r>
                      <a:endParaRPr lang="en-US" sz="16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19 (39.6)</a:t>
                      </a:r>
                      <a:endParaRPr 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29 (61.7)</a:t>
                      </a:r>
                      <a:endParaRPr 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32204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Neonatal weight (kg)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3.2 [2.9 to 3.6]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3.6 [3.4 to 3.8]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472050"/>
                  </a:ext>
                </a:extLst>
              </a:tr>
            </a:tbl>
          </a:graphicData>
        </a:graphic>
      </p:graphicFrame>
      <p:pic>
        <p:nvPicPr>
          <p:cNvPr id="8" name="Picture 7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9FDDCEF9-15DC-4C71-CD88-F779702E5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5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BDF29-703B-13ED-E18C-7B405CE0A64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731" y="1429549"/>
            <a:ext cx="5052960" cy="1174755"/>
          </a:xfrm>
        </p:spPr>
        <p:txBody>
          <a:bodyPr/>
          <a:lstStyle/>
          <a:p>
            <a:r>
              <a:rPr lang="en-US" sz="2600">
                <a:solidFill>
                  <a:schemeClr val="bg1"/>
                </a:solidFill>
              </a:rPr>
              <a:t>Pain/PONV/Pruritus treatment (P=0.96)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568802-0A13-CD15-BC13-04031F58653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ptos" panose="020B0004020202020204" pitchFamily="34" charset="0"/>
              </a:rPr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93930-453B-32F1-0FF7-3BABB939B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Picture Placeholder 7">
            <a:extLst>
              <a:ext uri="{FF2B5EF4-FFF2-40B4-BE49-F238E27FC236}">
                <a16:creationId xmlns:a16="http://schemas.microsoft.com/office/drawing/2014/main" id="{5769A79C-F31E-AEA5-15A5-8579E86B0FD2}"/>
              </a:ext>
            </a:extLst>
          </p:cNvPr>
          <p:cNvGraphicFramePr>
            <a:graphicFrameLocks noGrp="1"/>
          </p:cNvGraphicFramePr>
          <p:nvPr>
            <p:ph type="pic" sz="quarter" idx="15"/>
            <p:extLst>
              <p:ext uri="{D42A27DB-BD31-4B8C-83A1-F6EECF244321}">
                <p14:modId xmlns:p14="http://schemas.microsoft.com/office/powerpoint/2010/main" val="3484336418"/>
              </p:ext>
            </p:extLst>
          </p:nvPr>
        </p:nvGraphicFramePr>
        <p:xfrm>
          <a:off x="5481850" y="1137313"/>
          <a:ext cx="6246910" cy="4282699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868196">
                  <a:extLst>
                    <a:ext uri="{9D8B030D-6E8A-4147-A177-3AD203B41FA5}">
                      <a16:colId xmlns:a16="http://schemas.microsoft.com/office/drawing/2014/main" val="2071163268"/>
                    </a:ext>
                  </a:extLst>
                </a:gridCol>
                <a:gridCol w="1549658">
                  <a:extLst>
                    <a:ext uri="{9D8B030D-6E8A-4147-A177-3AD203B41FA5}">
                      <a16:colId xmlns:a16="http://schemas.microsoft.com/office/drawing/2014/main" val="3825482217"/>
                    </a:ext>
                  </a:extLst>
                </a:gridCol>
                <a:gridCol w="1734951">
                  <a:extLst>
                    <a:ext uri="{9D8B030D-6E8A-4147-A177-3AD203B41FA5}">
                      <a16:colId xmlns:a16="http://schemas.microsoft.com/office/drawing/2014/main" val="550690524"/>
                    </a:ext>
                  </a:extLst>
                </a:gridCol>
                <a:gridCol w="1094105">
                  <a:extLst>
                    <a:ext uri="{9D8B030D-6E8A-4147-A177-3AD203B41FA5}">
                      <a16:colId xmlns:a16="http://schemas.microsoft.com/office/drawing/2014/main" val="770774759"/>
                    </a:ext>
                  </a:extLst>
                </a:gridCol>
              </a:tblGrid>
              <a:tr h="793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Outcome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OND</a:t>
                      </a:r>
                    </a:p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n=48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DEX</a:t>
                      </a:r>
                    </a:p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n=47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P-value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b">
                    <a:lnB w="76200">
                      <a:solidFill>
                        <a:srgbClr val="319FE1"/>
                      </a:solidFill>
                    </a:lnB>
                    <a:solidFill>
                      <a:srgbClr val="E7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84051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Pain</a:t>
                      </a:r>
                      <a:r>
                        <a:rPr lang="en-US" sz="1800" u="none" strike="noStrike">
                          <a:effectLst/>
                        </a:rPr>
                        <a:t>                0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0.22 ± 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0.19 ± 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2923874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1.31 ± 1.5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0.92 ± 1.3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177567916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3.11 ± 1.9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2.92 ± 2.0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709313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Nausea</a:t>
                      </a:r>
                      <a:r>
                        <a:rPr lang="en-US" sz="1800" u="none" strike="noStrike">
                          <a:effectLst/>
                        </a:rPr>
                        <a:t>           0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0.53 ± 1.1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0.81 ± 1.3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4972801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0.74 ± 1.3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0.69 ± 1.3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2446874560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0.12 ± 0.3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0.01 ± 0.03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B w="76200">
                      <a:solidFill>
                        <a:srgbClr val="319FE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923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Pruritus          0 h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2.7 ± 2.2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1.9 ± 2.1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0.05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>
                    <a:lnT w="76200">
                      <a:solidFill>
                        <a:srgbClr val="319FE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2552622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2.8 ± 2.0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2.2 ± 1.9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201425676"/>
                  </a:ext>
                </a:extLst>
              </a:tr>
              <a:tr h="3877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 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1.4 ± 1.8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1.8 ± 2.0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23607609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DC4FB9-B4B9-C95C-A059-538D80574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4470"/>
              </p:ext>
            </p:extLst>
          </p:nvPr>
        </p:nvGraphicFramePr>
        <p:xfrm>
          <a:off x="5765169" y="5524884"/>
          <a:ext cx="5677680" cy="83142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19420">
                  <a:extLst>
                    <a:ext uri="{9D8B030D-6E8A-4147-A177-3AD203B41FA5}">
                      <a16:colId xmlns:a16="http://schemas.microsoft.com/office/drawing/2014/main" val="4128232825"/>
                    </a:ext>
                  </a:extLst>
                </a:gridCol>
                <a:gridCol w="1419420">
                  <a:extLst>
                    <a:ext uri="{9D8B030D-6E8A-4147-A177-3AD203B41FA5}">
                      <a16:colId xmlns:a16="http://schemas.microsoft.com/office/drawing/2014/main" val="4197036489"/>
                    </a:ext>
                  </a:extLst>
                </a:gridCol>
                <a:gridCol w="1419420">
                  <a:extLst>
                    <a:ext uri="{9D8B030D-6E8A-4147-A177-3AD203B41FA5}">
                      <a16:colId xmlns:a16="http://schemas.microsoft.com/office/drawing/2014/main" val="1406887550"/>
                    </a:ext>
                  </a:extLst>
                </a:gridCol>
                <a:gridCol w="1419420">
                  <a:extLst>
                    <a:ext uri="{9D8B030D-6E8A-4147-A177-3AD203B41FA5}">
                      <a16:colId xmlns:a16="http://schemas.microsoft.com/office/drawing/2014/main" val="781638328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ObsQoR11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OND</a:t>
                      </a:r>
                    </a:p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n=48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DEX</a:t>
                      </a:r>
                    </a:p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n=47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P-value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349597844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85.9±17.7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88.0±20.1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747591460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D165F51-18D7-9B51-8621-703EC6B918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457343"/>
              </p:ext>
            </p:extLst>
          </p:nvPr>
        </p:nvGraphicFramePr>
        <p:xfrm>
          <a:off x="665583" y="26032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4EC3FE66-836F-BD56-95C3-776012458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0E365C-0DD0-2954-1660-83937D824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594007"/>
              </p:ext>
            </p:extLst>
          </p:nvPr>
        </p:nvGraphicFramePr>
        <p:xfrm>
          <a:off x="574795" y="1138129"/>
          <a:ext cx="4419136" cy="14283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04784">
                  <a:extLst>
                    <a:ext uri="{9D8B030D-6E8A-4147-A177-3AD203B41FA5}">
                      <a16:colId xmlns:a16="http://schemas.microsoft.com/office/drawing/2014/main" val="540996031"/>
                    </a:ext>
                  </a:extLst>
                </a:gridCol>
                <a:gridCol w="1104784">
                  <a:extLst>
                    <a:ext uri="{9D8B030D-6E8A-4147-A177-3AD203B41FA5}">
                      <a16:colId xmlns:a16="http://schemas.microsoft.com/office/drawing/2014/main" val="3077513247"/>
                    </a:ext>
                  </a:extLst>
                </a:gridCol>
                <a:gridCol w="1104784">
                  <a:extLst>
                    <a:ext uri="{9D8B030D-6E8A-4147-A177-3AD203B41FA5}">
                      <a16:colId xmlns:a16="http://schemas.microsoft.com/office/drawing/2014/main" val="3278492358"/>
                    </a:ext>
                  </a:extLst>
                </a:gridCol>
                <a:gridCol w="1104784">
                  <a:extLst>
                    <a:ext uri="{9D8B030D-6E8A-4147-A177-3AD203B41FA5}">
                      <a16:colId xmlns:a16="http://schemas.microsoft.com/office/drawing/2014/main" val="3131554440"/>
                    </a:ext>
                  </a:extLst>
                </a:gridCol>
              </a:tblGrid>
              <a:tr h="611251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endParaRPr lang="en-US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# Meds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Mean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Median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77045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OND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0.23 ± 0.4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961966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DEX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0.4 ± 0.7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141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43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00B8A6-92BF-AD68-2A72-AF2948CD2B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ptos" panose="020B0004020202020204" pitchFamily="34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F894-BA17-EDF6-03AF-7EC3E048D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  <a:latin typeface="Aptos" panose="020B0004020202020204" pitchFamily="34" charset="0"/>
              </a:rPr>
              <a:t>OND and DEX have equivalent efficacy for IONV and PONV prophylaxis.</a:t>
            </a:r>
          </a:p>
          <a:p>
            <a:endParaRPr lang="en-US" sz="28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US" sz="2800">
                <a:solidFill>
                  <a:schemeClr val="bg1"/>
                </a:solidFill>
                <a:latin typeface="Aptos"/>
              </a:rPr>
              <a:t>DEX immediate postoperative pruritus – exploratory.</a:t>
            </a:r>
            <a:endParaRPr lang="en-US" sz="28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endParaRPr lang="en-US" sz="28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US" sz="2800">
                <a:solidFill>
                  <a:schemeClr val="bg1"/>
                </a:solidFill>
                <a:latin typeface="Aptos"/>
              </a:rPr>
              <a:t>Robust ERAC reduces pain &amp; side effect scores.</a:t>
            </a:r>
            <a:endParaRPr lang="en-US" sz="28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endParaRPr lang="en-US" sz="280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US" sz="2800">
                <a:solidFill>
                  <a:schemeClr val="bg1"/>
                </a:solidFill>
                <a:latin typeface="Aptos" panose="020B0004020202020204" pitchFamily="34" charset="0"/>
              </a:rPr>
              <a:t>Very low rates of side effects / pain – do we need either?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C9307-B45C-24C2-6E56-CCD829C0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5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4D6FE934-E6A4-5B58-D22C-164E5E0DE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9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EEEF15-6EA9-41D9-AD3F-E5C5E1F7B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0543" y="1531277"/>
            <a:ext cx="5916057" cy="1430480"/>
          </a:xfrm>
        </p:spPr>
        <p:txBody>
          <a:bodyPr/>
          <a:lstStyle/>
          <a:p>
            <a:r>
              <a:rPr lang="en-US"/>
              <a:t>Thank you</a:t>
            </a:r>
            <a:endParaRPr lang="en-GB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D95020-B8C9-49CF-B34A-A8F4E39DD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542" y="4429084"/>
            <a:ext cx="5916057" cy="1721727"/>
          </a:xfrm>
        </p:spPr>
        <p:txBody>
          <a:bodyPr/>
          <a:lstStyle/>
          <a:p>
            <a:r>
              <a:rPr lang="en-US" b="1">
                <a:latin typeface="Aptos" panose="020B0004020202020204" pitchFamily="34" charset="0"/>
              </a:rPr>
              <a:t>References</a:t>
            </a:r>
          </a:p>
          <a:p>
            <a:pPr fontAlgn="base">
              <a:lnSpc>
                <a:spcPts val="1457"/>
              </a:lnSpc>
              <a:buFont typeface="+mj-lt"/>
              <a:buAutoNum type="arabicPeriod"/>
            </a:pPr>
            <a:r>
              <a:rPr lang="en-US">
                <a:latin typeface="Aptos" panose="020B0004020202020204" pitchFamily="34" charset="0"/>
              </a:rPr>
              <a:t>PMID: 10422935 </a:t>
            </a:r>
          </a:p>
          <a:p>
            <a:pPr fontAlgn="base">
              <a:lnSpc>
                <a:spcPts val="1457"/>
              </a:lnSpc>
              <a:buFont typeface="+mj-lt"/>
              <a:buAutoNum type="arabicPeriod" startAt="2"/>
            </a:pPr>
            <a:r>
              <a:rPr lang="en-US">
                <a:latin typeface="Aptos" panose="020B0004020202020204" pitchFamily="34" charset="0"/>
              </a:rPr>
              <a:t>PMID: 33177330 </a:t>
            </a:r>
          </a:p>
          <a:p>
            <a:pPr fontAlgn="base">
              <a:lnSpc>
                <a:spcPts val="1457"/>
              </a:lnSpc>
              <a:buFont typeface="+mj-lt"/>
              <a:buAutoNum type="arabicPeriod" startAt="3"/>
            </a:pPr>
            <a:r>
              <a:rPr lang="en-US">
                <a:latin typeface="Aptos" panose="020B0004020202020204" pitchFamily="34" charset="0"/>
              </a:rPr>
              <a:t>PMID: 34002866 </a:t>
            </a:r>
          </a:p>
          <a:p>
            <a:pPr fontAlgn="base">
              <a:lnSpc>
                <a:spcPts val="1457"/>
              </a:lnSpc>
              <a:buFont typeface="+mj-lt"/>
              <a:buAutoNum type="arabicPeriod" startAt="4"/>
            </a:pPr>
            <a:r>
              <a:rPr lang="en-US">
                <a:latin typeface="Aptos" panose="020B0004020202020204" pitchFamily="34" charset="0"/>
              </a:rPr>
              <a:t>PMID: 24991614</a:t>
            </a:r>
          </a:p>
          <a:p>
            <a:pPr fontAlgn="base">
              <a:lnSpc>
                <a:spcPts val="1457"/>
              </a:lnSpc>
              <a:buFont typeface="+mj-lt"/>
              <a:buAutoNum type="arabicPeriod" startAt="4"/>
            </a:pPr>
            <a:r>
              <a:rPr lang="en-US">
                <a:latin typeface="Aptos" panose="020B0004020202020204" pitchFamily="34" charset="0"/>
              </a:rPr>
              <a:t>PMID: 31058317</a:t>
            </a:r>
          </a:p>
          <a:p>
            <a:pPr fontAlgn="base">
              <a:lnSpc>
                <a:spcPts val="1457"/>
              </a:lnSpc>
              <a:buFont typeface="+mj-lt"/>
              <a:buAutoNum type="arabicPeriod" startAt="4"/>
            </a:pPr>
            <a:r>
              <a:rPr lang="en-US">
                <a:latin typeface="Aptos" panose="020B0004020202020204" pitchFamily="34" charset="0"/>
              </a:rPr>
              <a:t>PMID: 38091865 </a:t>
            </a:r>
          </a:p>
          <a:p>
            <a:endParaRPr lang="en-US">
              <a:latin typeface="Aptos" panose="020B0004020202020204" pitchFamily="34" charset="0"/>
            </a:endParaRPr>
          </a:p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14FA89-B561-494D-A06E-A757F4C88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A74B61-50D3-3946-8366-1E447A2A843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A green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84FE0F0C-E321-8996-FB66-275102A9E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665" y="311106"/>
            <a:ext cx="1371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24601"/>
      </p:ext>
    </p:extLst>
  </p:cSld>
  <p:clrMapOvr>
    <a:masterClrMapping/>
  </p:clrMapOvr>
</p:sld>
</file>

<file path=ppt/theme/theme1.xml><?xml version="1.0" encoding="utf-8"?>
<a:theme xmlns:a="http://schemas.openxmlformats.org/drawingml/2006/main" name="BILH_BIDMC_HMS_Standard_PPT">
  <a:themeElements>
    <a:clrScheme name="BILH Theme Colours">
      <a:dk1>
        <a:sysClr val="windowText" lastClr="000000"/>
      </a:dk1>
      <a:lt1>
        <a:sysClr val="window" lastClr="FFFFFF"/>
      </a:lt1>
      <a:dk2>
        <a:srgbClr val="183E75"/>
      </a:dk2>
      <a:lt2>
        <a:srgbClr val="706F6F"/>
      </a:lt2>
      <a:accent1>
        <a:srgbClr val="183E75"/>
      </a:accent1>
      <a:accent2>
        <a:srgbClr val="0069B4"/>
      </a:accent2>
      <a:accent3>
        <a:srgbClr val="009EDF"/>
      </a:accent3>
      <a:accent4>
        <a:srgbClr val="784A99"/>
      </a:accent4>
      <a:accent5>
        <a:srgbClr val="F28F0F"/>
      </a:accent5>
      <a:accent6>
        <a:srgbClr val="F7C425"/>
      </a:accent6>
      <a:hlink>
        <a:srgbClr val="9D9D9C"/>
      </a:hlink>
      <a:folHlink>
        <a:srgbClr val="007CC1"/>
      </a:folHlink>
    </a:clrScheme>
    <a:fontScheme name="BILH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LH_BIDMC_HMS_Standard__10_21_2019" id="{62421207-862D-426D-B5D4-B3CB21AC689D}" vid="{2E55CC6D-A48D-4B74-827D-8AE513495E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8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BILH_BIDMC_HMS_Standard_PPT</vt:lpstr>
      <vt:lpstr>Comparison of Dexamethasone vs Ondansetron as the First-Line Antiemetic to Prevent Postoperative Nausea and Vomiting after Cesarean Delivery  – A Double-Blinded Randomized Controlled Trial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BIDMC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to Insert company name</dc:title>
  <dc:creator>Emerson,Marcia (BIDMC - Corporate Communications)</dc:creator>
  <cp:revision>35</cp:revision>
  <dcterms:created xsi:type="dcterms:W3CDTF">2019-11-04T18:55:12Z</dcterms:created>
  <dcterms:modified xsi:type="dcterms:W3CDTF">2025-05-02T12:29:16Z</dcterms:modified>
</cp:coreProperties>
</file>