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7" r:id="rId2"/>
    <p:sldId id="592" r:id="rId3"/>
    <p:sldId id="580" r:id="rId4"/>
    <p:sldId id="583" r:id="rId5"/>
    <p:sldId id="584" r:id="rId6"/>
    <p:sldId id="586" r:id="rId7"/>
    <p:sldId id="587" r:id="rId8"/>
    <p:sldId id="588" r:id="rId9"/>
    <p:sldId id="589" r:id="rId10"/>
    <p:sldId id="50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dau-Cahana, Ruth" initials="LR" lastIdx="1" clrIdx="0">
    <p:extLst>
      <p:ext uri="{19B8F6BF-5375-455C-9EA6-DF929625EA0E}">
        <p15:presenceInfo xmlns:p15="http://schemas.microsoft.com/office/powerpoint/2012/main" userId="S::rl262@cumc.columbia.edu::5c881c7b-3ca0-4204-b8eb-a03c27598c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EE0"/>
    <a:srgbClr val="E8F0F0"/>
    <a:srgbClr val="DEEAEA"/>
    <a:srgbClr val="DFCBCF"/>
    <a:srgbClr val="EBE7E8"/>
    <a:srgbClr val="EEE4E6"/>
    <a:srgbClr val="843C0C"/>
    <a:srgbClr val="FFFFFF"/>
    <a:srgbClr val="16C9D2"/>
    <a:srgbClr val="06D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39937-83A0-4D40-B8A2-0DB49AD7A2BD}" v="74" dt="2025-04-28T20:23:34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8066" autoAdjust="0"/>
    <p:restoredTop sz="95300" autoAdjust="0"/>
  </p:normalViewPr>
  <p:slideViewPr>
    <p:cSldViewPr snapToGrid="0">
      <p:cViewPr varScale="1">
        <p:scale>
          <a:sx n="105" d="100"/>
          <a:sy n="105" d="100"/>
        </p:scale>
        <p:origin x="916" y="68"/>
      </p:cViewPr>
      <p:guideLst>
        <p:guide orient="horz" pos="2328"/>
        <p:guide pos="3888"/>
      </p:guideLst>
    </p:cSldViewPr>
  </p:slideViewPr>
  <p:outlineViewPr>
    <p:cViewPr>
      <p:scale>
        <a:sx n="33" d="100"/>
        <a:sy n="33" d="100"/>
      </p:scale>
      <p:origin x="0" y="-7044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glielminotti, Jean R." userId="bb0af809-0f02-48ea-80cd-e4e1a49e0811" providerId="ADAL" clId="{79039937-83A0-4D40-B8A2-0DB49AD7A2BD}"/>
    <pc:docChg chg="undo custSel addSld delSld modSld">
      <pc:chgData name="Guglielminotti, Jean R." userId="bb0af809-0f02-48ea-80cd-e4e1a49e0811" providerId="ADAL" clId="{79039937-83A0-4D40-B8A2-0DB49AD7A2BD}" dt="2025-04-28T20:41:15.699" v="1409" actId="20577"/>
      <pc:docMkLst>
        <pc:docMk/>
      </pc:docMkLst>
      <pc:sldChg chg="delSp modSp mod">
        <pc:chgData name="Guglielminotti, Jean R." userId="bb0af809-0f02-48ea-80cd-e4e1a49e0811" providerId="ADAL" clId="{79039937-83A0-4D40-B8A2-0DB49AD7A2BD}" dt="2025-04-23T20:08:34.623" v="824" actId="1036"/>
        <pc:sldMkLst>
          <pc:docMk/>
          <pc:sldMk cId="4276472170" sldId="257"/>
        </pc:sldMkLst>
        <pc:spChg chg="mod">
          <ac:chgData name="Guglielminotti, Jean R." userId="bb0af809-0f02-48ea-80cd-e4e1a49e0811" providerId="ADAL" clId="{79039937-83A0-4D40-B8A2-0DB49AD7A2BD}" dt="2025-04-23T20:08:34.623" v="824" actId="1036"/>
          <ac:spMkLst>
            <pc:docMk/>
            <pc:sldMk cId="4276472170" sldId="257"/>
            <ac:spMk id="2" creationId="{6E4B259A-62B9-A9C8-A05D-A5E58BD51DC1}"/>
          </ac:spMkLst>
        </pc:spChg>
        <pc:picChg chg="mod">
          <ac:chgData name="Guglielminotti, Jean R." userId="bb0af809-0f02-48ea-80cd-e4e1a49e0811" providerId="ADAL" clId="{79039937-83A0-4D40-B8A2-0DB49AD7A2BD}" dt="2025-04-23T20:08:08.290" v="784" actId="14100"/>
          <ac:picMkLst>
            <pc:docMk/>
            <pc:sldMk cId="4276472170" sldId="257"/>
            <ac:picMk id="3" creationId="{9BBB267A-C996-E730-4689-D8ADB325E5FB}"/>
          </ac:picMkLst>
        </pc:picChg>
        <pc:picChg chg="mod">
          <ac:chgData name="Guglielminotti, Jean R." userId="bb0af809-0f02-48ea-80cd-e4e1a49e0811" providerId="ADAL" clId="{79039937-83A0-4D40-B8A2-0DB49AD7A2BD}" dt="2025-04-23T20:08:22.897" v="811" actId="1037"/>
          <ac:picMkLst>
            <pc:docMk/>
            <pc:sldMk cId="4276472170" sldId="257"/>
            <ac:picMk id="8" creationId="{2497DA17-6F84-94BE-095E-30D09165B83A}"/>
          </ac:picMkLst>
        </pc:picChg>
      </pc:sldChg>
      <pc:sldChg chg="addSp modSp mod">
        <pc:chgData name="Guglielminotti, Jean R." userId="bb0af809-0f02-48ea-80cd-e4e1a49e0811" providerId="ADAL" clId="{79039937-83A0-4D40-B8A2-0DB49AD7A2BD}" dt="2025-04-28T13:41:11.814" v="1277" actId="207"/>
        <pc:sldMkLst>
          <pc:docMk/>
          <pc:sldMk cId="3664891539" sldId="505"/>
        </pc:sldMkLst>
        <pc:spChg chg="mod">
          <ac:chgData name="Guglielminotti, Jean R." userId="bb0af809-0f02-48ea-80cd-e4e1a49e0811" providerId="ADAL" clId="{79039937-83A0-4D40-B8A2-0DB49AD7A2BD}" dt="2025-04-28T13:41:02.936" v="1276" actId="207"/>
          <ac:spMkLst>
            <pc:docMk/>
            <pc:sldMk cId="3664891539" sldId="505"/>
            <ac:spMk id="3" creationId="{00000000-0000-0000-0000-000000000000}"/>
          </ac:spMkLst>
        </pc:spChg>
        <pc:spChg chg="mod">
          <ac:chgData name="Guglielminotti, Jean R." userId="bb0af809-0f02-48ea-80cd-e4e1a49e0811" providerId="ADAL" clId="{79039937-83A0-4D40-B8A2-0DB49AD7A2BD}" dt="2025-04-28T13:41:11.814" v="1277" actId="207"/>
          <ac:spMkLst>
            <pc:docMk/>
            <pc:sldMk cId="3664891539" sldId="505"/>
            <ac:spMk id="4" creationId="{82AA2C89-D56A-F7C7-8D41-A0BDBA96012D}"/>
          </ac:spMkLst>
        </pc:spChg>
        <pc:spChg chg="mod">
          <ac:chgData name="Guglielminotti, Jean R." userId="bb0af809-0f02-48ea-80cd-e4e1a49e0811" providerId="ADAL" clId="{79039937-83A0-4D40-B8A2-0DB49AD7A2BD}" dt="2025-04-28T13:40:58.988" v="1275" actId="207"/>
          <ac:spMkLst>
            <pc:docMk/>
            <pc:sldMk cId="3664891539" sldId="505"/>
            <ac:spMk id="5" creationId="{A6A97B4B-EADA-7CF5-C246-4842E93F9FFE}"/>
          </ac:spMkLst>
        </pc:spChg>
        <pc:picChg chg="add mod">
          <ac:chgData name="Guglielminotti, Jean R." userId="bb0af809-0f02-48ea-80cd-e4e1a49e0811" providerId="ADAL" clId="{79039937-83A0-4D40-B8A2-0DB49AD7A2BD}" dt="2025-04-23T20:09:36.559" v="842"/>
          <ac:picMkLst>
            <pc:docMk/>
            <pc:sldMk cId="3664891539" sldId="505"/>
            <ac:picMk id="6" creationId="{A03ADDB7-4870-C86D-AF3C-5BEC3E4F422B}"/>
          </ac:picMkLst>
        </pc:picChg>
      </pc:sldChg>
      <pc:sldChg chg="addSp delSp modSp mod">
        <pc:chgData name="Guglielminotti, Jean R." userId="bb0af809-0f02-48ea-80cd-e4e1a49e0811" providerId="ADAL" clId="{79039937-83A0-4D40-B8A2-0DB49AD7A2BD}" dt="2025-04-28T13:36:09.439" v="1223" actId="1076"/>
        <pc:sldMkLst>
          <pc:docMk/>
          <pc:sldMk cId="4188302051" sldId="580"/>
        </pc:sldMkLst>
        <pc:spChg chg="mod ord">
          <ac:chgData name="Guglielminotti, Jean R." userId="bb0af809-0f02-48ea-80cd-e4e1a49e0811" providerId="ADAL" clId="{79039937-83A0-4D40-B8A2-0DB49AD7A2BD}" dt="2025-04-28T13:32:23.153" v="1199" actId="166"/>
          <ac:spMkLst>
            <pc:docMk/>
            <pc:sldMk cId="4188302051" sldId="580"/>
            <ac:spMk id="2" creationId="{B1DA7C0A-1E30-3875-CACB-B4E2E67C9DDC}"/>
          </ac:spMkLst>
        </pc:spChg>
        <pc:spChg chg="mod">
          <ac:chgData name="Guglielminotti, Jean R." userId="bb0af809-0f02-48ea-80cd-e4e1a49e0811" providerId="ADAL" clId="{79039937-83A0-4D40-B8A2-0DB49AD7A2BD}" dt="2025-04-23T19:10:06.350" v="172" actId="20578"/>
          <ac:spMkLst>
            <pc:docMk/>
            <pc:sldMk cId="4188302051" sldId="580"/>
            <ac:spMk id="5" creationId="{80BB43A8-43BA-CB58-46BE-BED22DE3C64B}"/>
          </ac:spMkLst>
        </pc:spChg>
        <pc:spChg chg="mod ord">
          <ac:chgData name="Guglielminotti, Jean R." userId="bb0af809-0f02-48ea-80cd-e4e1a49e0811" providerId="ADAL" clId="{79039937-83A0-4D40-B8A2-0DB49AD7A2BD}" dt="2025-04-28T13:20:11.218" v="1094" actId="20577"/>
          <ac:spMkLst>
            <pc:docMk/>
            <pc:sldMk cId="4188302051" sldId="580"/>
            <ac:spMk id="7" creationId="{75CCF5F5-5683-5B33-9222-C63F4762A8BA}"/>
          </ac:spMkLst>
        </pc:spChg>
        <pc:picChg chg="add mod">
          <ac:chgData name="Guglielminotti, Jean R." userId="bb0af809-0f02-48ea-80cd-e4e1a49e0811" providerId="ADAL" clId="{79039937-83A0-4D40-B8A2-0DB49AD7A2BD}" dt="2025-04-23T20:09:12.363" v="834" actId="1076"/>
          <ac:picMkLst>
            <pc:docMk/>
            <pc:sldMk cId="4188302051" sldId="580"/>
            <ac:picMk id="3" creationId="{D5AD9B43-30FD-5882-05DB-0B6E6076A10A}"/>
          </ac:picMkLst>
        </pc:picChg>
        <pc:picChg chg="del mod">
          <ac:chgData name="Guglielminotti, Jean R." userId="bb0af809-0f02-48ea-80cd-e4e1a49e0811" providerId="ADAL" clId="{79039937-83A0-4D40-B8A2-0DB49AD7A2BD}" dt="2025-04-28T13:35:46.568" v="1219" actId="478"/>
          <ac:picMkLst>
            <pc:docMk/>
            <pc:sldMk cId="4188302051" sldId="580"/>
            <ac:picMk id="4" creationId="{4C8DE3A8-1015-21BF-E81D-E62B917F3D0E}"/>
          </ac:picMkLst>
        </pc:picChg>
        <pc:picChg chg="del">
          <ac:chgData name="Guglielminotti, Jean R." userId="bb0af809-0f02-48ea-80cd-e4e1a49e0811" providerId="ADAL" clId="{79039937-83A0-4D40-B8A2-0DB49AD7A2BD}" dt="2025-04-28T13:31:13.617" v="1095" actId="478"/>
          <ac:picMkLst>
            <pc:docMk/>
            <pc:sldMk cId="4188302051" sldId="580"/>
            <ac:picMk id="6" creationId="{71190C75-E748-3521-EC39-993CA0B86931}"/>
          </ac:picMkLst>
        </pc:picChg>
        <pc:picChg chg="mod ord">
          <ac:chgData name="Guglielminotti, Jean R." userId="bb0af809-0f02-48ea-80cd-e4e1a49e0811" providerId="ADAL" clId="{79039937-83A0-4D40-B8A2-0DB49AD7A2BD}" dt="2025-04-28T13:36:09.439" v="1223" actId="1076"/>
          <ac:picMkLst>
            <pc:docMk/>
            <pc:sldMk cId="4188302051" sldId="580"/>
            <ac:picMk id="8" creationId="{40ED5BEA-142C-4F8B-E573-BE6BB93E6B2D}"/>
          </ac:picMkLst>
        </pc:picChg>
      </pc:sldChg>
      <pc:sldChg chg="addSp modSp mod">
        <pc:chgData name="Guglielminotti, Jean R." userId="bb0af809-0f02-48ea-80cd-e4e1a49e0811" providerId="ADAL" clId="{79039937-83A0-4D40-B8A2-0DB49AD7A2BD}" dt="2025-04-28T13:34:09.098" v="1218" actId="1076"/>
        <pc:sldMkLst>
          <pc:docMk/>
          <pc:sldMk cId="3040958323" sldId="583"/>
        </pc:sldMkLst>
        <pc:spChg chg="mod">
          <ac:chgData name="Guglielminotti, Jean R." userId="bb0af809-0f02-48ea-80cd-e4e1a49e0811" providerId="ADAL" clId="{79039937-83A0-4D40-B8A2-0DB49AD7A2BD}" dt="2025-04-28T13:34:03.564" v="1217" actId="20577"/>
          <ac:spMkLst>
            <pc:docMk/>
            <pc:sldMk cId="3040958323" sldId="583"/>
            <ac:spMk id="3" creationId="{76AEB3E9-C168-5EFF-D787-C0551F455BE2}"/>
          </ac:spMkLst>
        </pc:spChg>
        <pc:picChg chg="add mod">
          <ac:chgData name="Guglielminotti, Jean R." userId="bb0af809-0f02-48ea-80cd-e4e1a49e0811" providerId="ADAL" clId="{79039937-83A0-4D40-B8A2-0DB49AD7A2BD}" dt="2025-04-28T13:34:09.098" v="1218" actId="1076"/>
          <ac:picMkLst>
            <pc:docMk/>
            <pc:sldMk cId="3040958323" sldId="583"/>
            <ac:picMk id="4" creationId="{37ABB5EE-5931-3135-5E9F-91753AA59C22}"/>
          </ac:picMkLst>
        </pc:picChg>
      </pc:sldChg>
      <pc:sldChg chg="addSp modSp mod">
        <pc:chgData name="Guglielminotti, Jean R." userId="bb0af809-0f02-48ea-80cd-e4e1a49e0811" providerId="ADAL" clId="{79039937-83A0-4D40-B8A2-0DB49AD7A2BD}" dt="2025-04-28T13:39:31.705" v="1262" actId="1076"/>
        <pc:sldMkLst>
          <pc:docMk/>
          <pc:sldMk cId="2767050340" sldId="584"/>
        </pc:sldMkLst>
        <pc:spChg chg="mod">
          <ac:chgData name="Guglielminotti, Jean R." userId="bb0af809-0f02-48ea-80cd-e4e1a49e0811" providerId="ADAL" clId="{79039937-83A0-4D40-B8A2-0DB49AD7A2BD}" dt="2025-04-28T13:39:22.156" v="1261" actId="207"/>
          <ac:spMkLst>
            <pc:docMk/>
            <pc:sldMk cId="2767050340" sldId="584"/>
            <ac:spMk id="3" creationId="{D8B3AAA2-D82A-D440-351D-D52ECD10B230}"/>
          </ac:spMkLst>
        </pc:spChg>
        <pc:picChg chg="add mod">
          <ac:chgData name="Guglielminotti, Jean R." userId="bb0af809-0f02-48ea-80cd-e4e1a49e0811" providerId="ADAL" clId="{79039937-83A0-4D40-B8A2-0DB49AD7A2BD}" dt="2025-04-28T13:39:31.705" v="1262" actId="1076"/>
          <ac:picMkLst>
            <pc:docMk/>
            <pc:sldMk cId="2767050340" sldId="584"/>
            <ac:picMk id="4" creationId="{95FB1A98-1CDC-65A1-D663-C9DDD68AD532}"/>
          </ac:picMkLst>
        </pc:picChg>
        <pc:picChg chg="mod">
          <ac:chgData name="Guglielminotti, Jean R." userId="bb0af809-0f02-48ea-80cd-e4e1a49e0811" providerId="ADAL" clId="{79039937-83A0-4D40-B8A2-0DB49AD7A2BD}" dt="2025-04-28T13:38:45.286" v="1253" actId="1076"/>
          <ac:picMkLst>
            <pc:docMk/>
            <pc:sldMk cId="2767050340" sldId="584"/>
            <ac:picMk id="5" creationId="{98FC79E4-314C-916F-9A92-BA56F73EAEC5}"/>
          </ac:picMkLst>
        </pc:picChg>
      </pc:sldChg>
      <pc:sldChg chg="addSp modSp">
        <pc:chgData name="Guglielminotti, Jean R." userId="bb0af809-0f02-48ea-80cd-e4e1a49e0811" providerId="ADAL" clId="{79039937-83A0-4D40-B8A2-0DB49AD7A2BD}" dt="2025-04-23T20:09:21.995" v="837"/>
        <pc:sldMkLst>
          <pc:docMk/>
          <pc:sldMk cId="4112799880" sldId="586"/>
        </pc:sldMkLst>
        <pc:picChg chg="add mod">
          <ac:chgData name="Guglielminotti, Jean R." userId="bb0af809-0f02-48ea-80cd-e4e1a49e0811" providerId="ADAL" clId="{79039937-83A0-4D40-B8A2-0DB49AD7A2BD}" dt="2025-04-23T20:09:21.995" v="837"/>
          <ac:picMkLst>
            <pc:docMk/>
            <pc:sldMk cId="4112799880" sldId="586"/>
            <ac:picMk id="3" creationId="{16DBA4F3-B107-42EE-7BB4-82874AE5B145}"/>
          </ac:picMkLst>
        </pc:picChg>
      </pc:sldChg>
      <pc:sldChg chg="addSp modSp mod">
        <pc:chgData name="Guglielminotti, Jean R." userId="bb0af809-0f02-48ea-80cd-e4e1a49e0811" providerId="ADAL" clId="{79039937-83A0-4D40-B8A2-0DB49AD7A2BD}" dt="2025-04-28T13:40:04.278" v="1271" actId="20577"/>
        <pc:sldMkLst>
          <pc:docMk/>
          <pc:sldMk cId="4019924850" sldId="587"/>
        </pc:sldMkLst>
        <pc:spChg chg="mod">
          <ac:chgData name="Guglielminotti, Jean R." userId="bb0af809-0f02-48ea-80cd-e4e1a49e0811" providerId="ADAL" clId="{79039937-83A0-4D40-B8A2-0DB49AD7A2BD}" dt="2025-04-28T13:40:04.278" v="1271" actId="20577"/>
          <ac:spMkLst>
            <pc:docMk/>
            <pc:sldMk cId="4019924850" sldId="587"/>
            <ac:spMk id="2" creationId="{555D968B-5F38-5D25-CE36-5132EB381968}"/>
          </ac:spMkLst>
        </pc:spChg>
        <pc:picChg chg="add mod">
          <ac:chgData name="Guglielminotti, Jean R." userId="bb0af809-0f02-48ea-80cd-e4e1a49e0811" providerId="ADAL" clId="{79039937-83A0-4D40-B8A2-0DB49AD7A2BD}" dt="2025-04-23T20:09:30.351" v="839" actId="1076"/>
          <ac:picMkLst>
            <pc:docMk/>
            <pc:sldMk cId="4019924850" sldId="587"/>
            <ac:picMk id="3" creationId="{48091D0B-391E-49B5-B034-59A51BF618FF}"/>
          </ac:picMkLst>
        </pc:picChg>
      </pc:sldChg>
      <pc:sldChg chg="addSp modSp mod">
        <pc:chgData name="Guglielminotti, Jean R." userId="bb0af809-0f02-48ea-80cd-e4e1a49e0811" providerId="ADAL" clId="{79039937-83A0-4D40-B8A2-0DB49AD7A2BD}" dt="2025-04-28T13:40:14.618" v="1272" actId="207"/>
        <pc:sldMkLst>
          <pc:docMk/>
          <pc:sldMk cId="566018524" sldId="588"/>
        </pc:sldMkLst>
        <pc:spChg chg="mod">
          <ac:chgData name="Guglielminotti, Jean R." userId="bb0af809-0f02-48ea-80cd-e4e1a49e0811" providerId="ADAL" clId="{79039937-83A0-4D40-B8A2-0DB49AD7A2BD}" dt="2025-04-28T13:40:14.618" v="1272" actId="207"/>
          <ac:spMkLst>
            <pc:docMk/>
            <pc:sldMk cId="566018524" sldId="588"/>
            <ac:spMk id="3" creationId="{6A0839EF-6560-721E-058C-4A9E8BC1734F}"/>
          </ac:spMkLst>
        </pc:spChg>
        <pc:picChg chg="add mod">
          <ac:chgData name="Guglielminotti, Jean R." userId="bb0af809-0f02-48ea-80cd-e4e1a49e0811" providerId="ADAL" clId="{79039937-83A0-4D40-B8A2-0DB49AD7A2BD}" dt="2025-04-23T20:09:33.477" v="840"/>
          <ac:picMkLst>
            <pc:docMk/>
            <pc:sldMk cId="566018524" sldId="588"/>
            <ac:picMk id="4" creationId="{4F5AA341-F766-9677-A7B3-D707B9B1E5F1}"/>
          </ac:picMkLst>
        </pc:picChg>
      </pc:sldChg>
      <pc:sldChg chg="addSp modSp mod">
        <pc:chgData name="Guglielminotti, Jean R." userId="bb0af809-0f02-48ea-80cd-e4e1a49e0811" providerId="ADAL" clId="{79039937-83A0-4D40-B8A2-0DB49AD7A2BD}" dt="2025-04-28T13:40:33.046" v="1274" actId="207"/>
        <pc:sldMkLst>
          <pc:docMk/>
          <pc:sldMk cId="3837626921" sldId="589"/>
        </pc:sldMkLst>
        <pc:spChg chg="mod">
          <ac:chgData name="Guglielminotti, Jean R." userId="bb0af809-0f02-48ea-80cd-e4e1a49e0811" providerId="ADAL" clId="{79039937-83A0-4D40-B8A2-0DB49AD7A2BD}" dt="2025-04-28T13:40:33.046" v="1274" actId="207"/>
          <ac:spMkLst>
            <pc:docMk/>
            <pc:sldMk cId="3837626921" sldId="589"/>
            <ac:spMk id="6" creationId="{7A6E2BBA-9471-BE5A-838E-4ECF3F52EF07}"/>
          </ac:spMkLst>
        </pc:spChg>
        <pc:picChg chg="add mod">
          <ac:chgData name="Guglielminotti, Jean R." userId="bb0af809-0f02-48ea-80cd-e4e1a49e0811" providerId="ADAL" clId="{79039937-83A0-4D40-B8A2-0DB49AD7A2BD}" dt="2025-04-23T20:09:35.234" v="841"/>
          <ac:picMkLst>
            <pc:docMk/>
            <pc:sldMk cId="3837626921" sldId="589"/>
            <ac:picMk id="3" creationId="{15903176-2A0C-4C14-B464-115590C90285}"/>
          </ac:picMkLst>
        </pc:picChg>
      </pc:sldChg>
      <pc:sldChg chg="addSp modSp mod modAnim">
        <pc:chgData name="Guglielminotti, Jean R." userId="bb0af809-0f02-48ea-80cd-e4e1a49e0811" providerId="ADAL" clId="{79039937-83A0-4D40-B8A2-0DB49AD7A2BD}" dt="2025-04-28T20:41:15.699" v="1409" actId="20577"/>
        <pc:sldMkLst>
          <pc:docMk/>
          <pc:sldMk cId="1973640841" sldId="592"/>
        </pc:sldMkLst>
        <pc:spChg chg="mod">
          <ac:chgData name="Guglielminotti, Jean R." userId="bb0af809-0f02-48ea-80cd-e4e1a49e0811" providerId="ADAL" clId="{79039937-83A0-4D40-B8A2-0DB49AD7A2BD}" dt="2025-04-28T20:41:15.699" v="1409" actId="20577"/>
          <ac:spMkLst>
            <pc:docMk/>
            <pc:sldMk cId="1973640841" sldId="592"/>
            <ac:spMk id="2" creationId="{79F84DE4-D040-8322-55F0-E907D18752FD}"/>
          </ac:spMkLst>
        </pc:spChg>
        <pc:spChg chg="add mod">
          <ac:chgData name="Guglielminotti, Jean R." userId="bb0af809-0f02-48ea-80cd-e4e1a49e0811" providerId="ADAL" clId="{79039937-83A0-4D40-B8A2-0DB49AD7A2BD}" dt="2025-04-28T13:46:58.321" v="1390" actId="1076"/>
          <ac:spMkLst>
            <pc:docMk/>
            <pc:sldMk cId="1973640841" sldId="592"/>
            <ac:spMk id="4" creationId="{60A036E4-C855-1766-0C71-C2C35C8D5C7E}"/>
          </ac:spMkLst>
        </pc:spChg>
        <pc:spChg chg="mod">
          <ac:chgData name="Guglielminotti, Jean R." userId="bb0af809-0f02-48ea-80cd-e4e1a49e0811" providerId="ADAL" clId="{79039937-83A0-4D40-B8A2-0DB49AD7A2BD}" dt="2025-04-28T20:23:49.380" v="1408"/>
          <ac:spMkLst>
            <pc:docMk/>
            <pc:sldMk cId="1973640841" sldId="592"/>
            <ac:spMk id="5" creationId="{5816B0A9-E03F-2502-CB0E-A6EC1EBC3247}"/>
          </ac:spMkLst>
        </pc:spChg>
        <pc:picChg chg="add mod">
          <ac:chgData name="Guglielminotti, Jean R." userId="bb0af809-0f02-48ea-80cd-e4e1a49e0811" providerId="ADAL" clId="{79039937-83A0-4D40-B8A2-0DB49AD7A2BD}" dt="2025-04-28T13:46:54.945" v="1389" actId="1076"/>
          <ac:picMkLst>
            <pc:docMk/>
            <pc:sldMk cId="1973640841" sldId="592"/>
            <ac:picMk id="3" creationId="{C200F315-9AF3-9FE8-1360-616400A59906}"/>
          </ac:picMkLst>
        </pc:picChg>
      </pc:sldChg>
      <pc:sldChg chg="addSp delSp new del mod modClrScheme chgLayout">
        <pc:chgData name="Guglielminotti, Jean R." userId="bb0af809-0f02-48ea-80cd-e4e1a49e0811" providerId="ADAL" clId="{79039937-83A0-4D40-B8A2-0DB49AD7A2BD}" dt="2025-04-23T20:20:17.975" v="1006" actId="2696"/>
        <pc:sldMkLst>
          <pc:docMk/>
          <pc:sldMk cId="3875112677" sldId="593"/>
        </pc:sldMkLst>
      </pc:sldChg>
    </pc:docChg>
  </pc:docChgLst>
  <pc:docChgLst>
    <pc:chgData name="Guglielminotti, Jean R." userId="bb0af809-0f02-48ea-80cd-e4e1a49e0811" providerId="ADAL" clId="{35BEC6DF-5183-42CE-B020-398BF7841E0C}"/>
    <pc:docChg chg="undo custSel delSld modSld">
      <pc:chgData name="Guglielminotti, Jean R." userId="bb0af809-0f02-48ea-80cd-e4e1a49e0811" providerId="ADAL" clId="{35BEC6DF-5183-42CE-B020-398BF7841E0C}" dt="2025-04-18T20:34:31.481" v="1457" actId="403"/>
      <pc:docMkLst>
        <pc:docMk/>
      </pc:docMkLst>
      <pc:sldChg chg="modSp mod">
        <pc:chgData name="Guglielminotti, Jean R." userId="bb0af809-0f02-48ea-80cd-e4e1a49e0811" providerId="ADAL" clId="{35BEC6DF-5183-42CE-B020-398BF7841E0C}" dt="2025-04-18T17:26:59.240" v="18" actId="114"/>
        <pc:sldMkLst>
          <pc:docMk/>
          <pc:sldMk cId="4276472170" sldId="257"/>
        </pc:sldMkLst>
        <pc:spChg chg="mod">
          <ac:chgData name="Guglielminotti, Jean R." userId="bb0af809-0f02-48ea-80cd-e4e1a49e0811" providerId="ADAL" clId="{35BEC6DF-5183-42CE-B020-398BF7841E0C}" dt="2025-04-18T17:26:59.240" v="18" actId="114"/>
          <ac:spMkLst>
            <pc:docMk/>
            <pc:sldMk cId="4276472170" sldId="257"/>
            <ac:spMk id="9" creationId="{2B9D4F0B-096E-D02C-4CFE-9E8B24621174}"/>
          </ac:spMkLst>
        </pc:spChg>
      </pc:sldChg>
      <pc:sldChg chg="modSp mod">
        <pc:chgData name="Guglielminotti, Jean R." userId="bb0af809-0f02-48ea-80cd-e4e1a49e0811" providerId="ADAL" clId="{35BEC6DF-5183-42CE-B020-398BF7841E0C}" dt="2025-04-18T17:34:18.373" v="183" actId="20577"/>
        <pc:sldMkLst>
          <pc:docMk/>
          <pc:sldMk cId="3664891539" sldId="505"/>
        </pc:sldMkLst>
        <pc:spChg chg="mod">
          <ac:chgData name="Guglielminotti, Jean R." userId="bb0af809-0f02-48ea-80cd-e4e1a49e0811" providerId="ADAL" clId="{35BEC6DF-5183-42CE-B020-398BF7841E0C}" dt="2025-04-18T17:34:18.373" v="183" actId="20577"/>
          <ac:spMkLst>
            <pc:docMk/>
            <pc:sldMk cId="3664891539" sldId="505"/>
            <ac:spMk id="5" creationId="{A6A97B4B-EADA-7CF5-C246-4842E93F9FFE}"/>
          </ac:spMkLst>
        </pc:spChg>
      </pc:sldChg>
      <pc:sldChg chg="addSp delSp modSp mod">
        <pc:chgData name="Guglielminotti, Jean R." userId="bb0af809-0f02-48ea-80cd-e4e1a49e0811" providerId="ADAL" clId="{35BEC6DF-5183-42CE-B020-398BF7841E0C}" dt="2025-04-18T19:35:01.229" v="1205" actId="1076"/>
        <pc:sldMkLst>
          <pc:docMk/>
          <pc:sldMk cId="4188302051" sldId="580"/>
        </pc:sldMkLst>
        <pc:spChg chg="add mod">
          <ac:chgData name="Guglielminotti, Jean R." userId="bb0af809-0f02-48ea-80cd-e4e1a49e0811" providerId="ADAL" clId="{35BEC6DF-5183-42CE-B020-398BF7841E0C}" dt="2025-04-18T19:35:01.229" v="1205" actId="1076"/>
          <ac:spMkLst>
            <pc:docMk/>
            <pc:sldMk cId="4188302051" sldId="580"/>
            <ac:spMk id="2" creationId="{B1DA7C0A-1E30-3875-CACB-B4E2E67C9DDC}"/>
          </ac:spMkLst>
        </pc:spChg>
        <pc:spChg chg="add mod">
          <ac:chgData name="Guglielminotti, Jean R." userId="bb0af809-0f02-48ea-80cd-e4e1a49e0811" providerId="ADAL" clId="{35BEC6DF-5183-42CE-B020-398BF7841E0C}" dt="2025-04-18T19:13:49.284" v="852" actId="20577"/>
          <ac:spMkLst>
            <pc:docMk/>
            <pc:sldMk cId="4188302051" sldId="580"/>
            <ac:spMk id="5" creationId="{80BB43A8-43BA-CB58-46BE-BED22DE3C64B}"/>
          </ac:spMkLst>
        </pc:spChg>
        <pc:spChg chg="mod">
          <ac:chgData name="Guglielminotti, Jean R." userId="bb0af809-0f02-48ea-80cd-e4e1a49e0811" providerId="ADAL" clId="{35BEC6DF-5183-42CE-B020-398BF7841E0C}" dt="2025-04-18T17:47:29.777" v="446" actId="403"/>
          <ac:spMkLst>
            <pc:docMk/>
            <pc:sldMk cId="4188302051" sldId="580"/>
            <ac:spMk id="7" creationId="{75CCF5F5-5683-5B33-9222-C63F4762A8BA}"/>
          </ac:spMkLst>
        </pc:spChg>
      </pc:sldChg>
      <pc:sldChg chg="modSp mod">
        <pc:chgData name="Guglielminotti, Jean R." userId="bb0af809-0f02-48ea-80cd-e4e1a49e0811" providerId="ADAL" clId="{35BEC6DF-5183-42CE-B020-398BF7841E0C}" dt="2025-04-18T19:35:56.948" v="1247" actId="20577"/>
        <pc:sldMkLst>
          <pc:docMk/>
          <pc:sldMk cId="3040958323" sldId="583"/>
        </pc:sldMkLst>
        <pc:spChg chg="mod">
          <ac:chgData name="Guglielminotti, Jean R." userId="bb0af809-0f02-48ea-80cd-e4e1a49e0811" providerId="ADAL" clId="{35BEC6DF-5183-42CE-B020-398BF7841E0C}" dt="2025-04-18T17:40:48.748" v="362" actId="404"/>
          <ac:spMkLst>
            <pc:docMk/>
            <pc:sldMk cId="3040958323" sldId="583"/>
            <ac:spMk id="2" creationId="{8891212F-3BE4-DE6B-EF18-4BE28CEDFC30}"/>
          </ac:spMkLst>
        </pc:spChg>
        <pc:spChg chg="mod">
          <ac:chgData name="Guglielminotti, Jean R." userId="bb0af809-0f02-48ea-80cd-e4e1a49e0811" providerId="ADAL" clId="{35BEC6DF-5183-42CE-B020-398BF7841E0C}" dt="2025-04-18T19:35:56.948" v="1247" actId="20577"/>
          <ac:spMkLst>
            <pc:docMk/>
            <pc:sldMk cId="3040958323" sldId="583"/>
            <ac:spMk id="3" creationId="{76AEB3E9-C168-5EFF-D787-C0551F455BE2}"/>
          </ac:spMkLst>
        </pc:spChg>
      </pc:sldChg>
      <pc:sldChg chg="addSp delSp modSp mod">
        <pc:chgData name="Guglielminotti, Jean R." userId="bb0af809-0f02-48ea-80cd-e4e1a49e0811" providerId="ADAL" clId="{35BEC6DF-5183-42CE-B020-398BF7841E0C}" dt="2025-04-18T20:32:02.976" v="1440" actId="1036"/>
        <pc:sldMkLst>
          <pc:docMk/>
          <pc:sldMk cId="2767050340" sldId="584"/>
        </pc:sldMkLst>
        <pc:spChg chg="add mod">
          <ac:chgData name="Guglielminotti, Jean R." userId="bb0af809-0f02-48ea-80cd-e4e1a49e0811" providerId="ADAL" clId="{35BEC6DF-5183-42CE-B020-398BF7841E0C}" dt="2025-04-18T20:32:02.976" v="1440" actId="1036"/>
          <ac:spMkLst>
            <pc:docMk/>
            <pc:sldMk cId="2767050340" sldId="584"/>
            <ac:spMk id="3" creationId="{D8B3AAA2-D82A-D440-351D-D52ECD10B230}"/>
          </ac:spMkLst>
        </pc:spChg>
        <pc:picChg chg="mod ord">
          <ac:chgData name="Guglielminotti, Jean R." userId="bb0af809-0f02-48ea-80cd-e4e1a49e0811" providerId="ADAL" clId="{35BEC6DF-5183-42CE-B020-398BF7841E0C}" dt="2025-04-18T20:31:55.678" v="1429" actId="1038"/>
          <ac:picMkLst>
            <pc:docMk/>
            <pc:sldMk cId="2767050340" sldId="584"/>
            <ac:picMk id="5" creationId="{98FC79E4-314C-916F-9A92-BA56F73EAEC5}"/>
          </ac:picMkLst>
        </pc:picChg>
      </pc:sldChg>
      <pc:sldChg chg="modSp mod">
        <pc:chgData name="Guglielminotti, Jean R." userId="bb0af809-0f02-48ea-80cd-e4e1a49e0811" providerId="ADAL" clId="{35BEC6DF-5183-42CE-B020-398BF7841E0C}" dt="2025-04-18T20:33:41.497" v="1449" actId="20577"/>
        <pc:sldMkLst>
          <pc:docMk/>
          <pc:sldMk cId="4112799880" sldId="586"/>
        </pc:sldMkLst>
        <pc:spChg chg="mod">
          <ac:chgData name="Guglielminotti, Jean R." userId="bb0af809-0f02-48ea-80cd-e4e1a49e0811" providerId="ADAL" clId="{35BEC6DF-5183-42CE-B020-398BF7841E0C}" dt="2025-04-18T20:33:41.497" v="1449" actId="20577"/>
          <ac:spMkLst>
            <pc:docMk/>
            <pc:sldMk cId="4112799880" sldId="586"/>
            <ac:spMk id="2" creationId="{D4B631AD-1AD4-F9AA-86E1-677316D9AD0C}"/>
          </ac:spMkLst>
        </pc:spChg>
        <pc:spChg chg="mod">
          <ac:chgData name="Guglielminotti, Jean R." userId="bb0af809-0f02-48ea-80cd-e4e1a49e0811" providerId="ADAL" clId="{35BEC6DF-5183-42CE-B020-398BF7841E0C}" dt="2025-04-18T18:02:24.232" v="649" actId="207"/>
          <ac:spMkLst>
            <pc:docMk/>
            <pc:sldMk cId="4112799880" sldId="586"/>
            <ac:spMk id="6" creationId="{37BA1875-6A2C-F552-84C3-5B3799185D2D}"/>
          </ac:spMkLst>
        </pc:spChg>
      </pc:sldChg>
      <pc:sldChg chg="addSp modSp mod modAnim">
        <pc:chgData name="Guglielminotti, Jean R." userId="bb0af809-0f02-48ea-80cd-e4e1a49e0811" providerId="ADAL" clId="{35BEC6DF-5183-42CE-B020-398BF7841E0C}" dt="2025-04-18T20:34:16.857" v="1455" actId="403"/>
        <pc:sldMkLst>
          <pc:docMk/>
          <pc:sldMk cId="4019924850" sldId="587"/>
        </pc:sldMkLst>
        <pc:spChg chg="add mod">
          <ac:chgData name="Guglielminotti, Jean R." userId="bb0af809-0f02-48ea-80cd-e4e1a49e0811" providerId="ADAL" clId="{35BEC6DF-5183-42CE-B020-398BF7841E0C}" dt="2025-04-18T20:34:16.857" v="1455" actId="403"/>
          <ac:spMkLst>
            <pc:docMk/>
            <pc:sldMk cId="4019924850" sldId="587"/>
            <ac:spMk id="2" creationId="{555D968B-5F38-5D25-CE36-5132EB381968}"/>
          </ac:spMkLst>
        </pc:spChg>
        <pc:spChg chg="mod">
          <ac:chgData name="Guglielminotti, Jean R." userId="bb0af809-0f02-48ea-80cd-e4e1a49e0811" providerId="ADAL" clId="{35BEC6DF-5183-42CE-B020-398BF7841E0C}" dt="2025-04-18T20:33:56.812" v="1450" actId="403"/>
          <ac:spMkLst>
            <pc:docMk/>
            <pc:sldMk cId="4019924850" sldId="587"/>
            <ac:spMk id="6" creationId="{F499D1D7-D31B-15DA-D611-52D76B755C2E}"/>
          </ac:spMkLst>
        </pc:spChg>
        <pc:spChg chg="mod">
          <ac:chgData name="Guglielminotti, Jean R." userId="bb0af809-0f02-48ea-80cd-e4e1a49e0811" providerId="ADAL" clId="{35BEC6DF-5183-42CE-B020-398BF7841E0C}" dt="2025-04-18T20:34:07.779" v="1453" actId="403"/>
          <ac:spMkLst>
            <pc:docMk/>
            <pc:sldMk cId="4019924850" sldId="587"/>
            <ac:spMk id="9" creationId="{819AAD9A-1026-9A38-B869-558E106FE6B5}"/>
          </ac:spMkLst>
        </pc:spChg>
        <pc:picChg chg="mod">
          <ac:chgData name="Guglielminotti, Jean R." userId="bb0af809-0f02-48ea-80cd-e4e1a49e0811" providerId="ADAL" clId="{35BEC6DF-5183-42CE-B020-398BF7841E0C}" dt="2025-04-18T18:12:12.936" v="768" actId="1036"/>
          <ac:picMkLst>
            <pc:docMk/>
            <pc:sldMk cId="4019924850" sldId="587"/>
            <ac:picMk id="5" creationId="{B928184B-C2F8-1DCF-F971-ED342D5DAAAC}"/>
          </ac:picMkLst>
        </pc:picChg>
        <pc:picChg chg="mod">
          <ac:chgData name="Guglielminotti, Jean R." userId="bb0af809-0f02-48ea-80cd-e4e1a49e0811" providerId="ADAL" clId="{35BEC6DF-5183-42CE-B020-398BF7841E0C}" dt="2025-04-18T18:12:12.936" v="768" actId="1036"/>
          <ac:picMkLst>
            <pc:docMk/>
            <pc:sldMk cId="4019924850" sldId="587"/>
            <ac:picMk id="8" creationId="{A15FA5C7-ED5C-3AC2-AB2F-BD9B1E2A8DB9}"/>
          </ac:picMkLst>
        </pc:picChg>
      </pc:sldChg>
      <pc:sldChg chg="modSp mod">
        <pc:chgData name="Guglielminotti, Jean R." userId="bb0af809-0f02-48ea-80cd-e4e1a49e0811" providerId="ADAL" clId="{35BEC6DF-5183-42CE-B020-398BF7841E0C}" dt="2025-04-18T20:34:31.481" v="1457" actId="403"/>
        <pc:sldMkLst>
          <pc:docMk/>
          <pc:sldMk cId="566018524" sldId="588"/>
        </pc:sldMkLst>
        <pc:graphicFrameChg chg="modGraphic">
          <ac:chgData name="Guglielminotti, Jean R." userId="bb0af809-0f02-48ea-80cd-e4e1a49e0811" providerId="ADAL" clId="{35BEC6DF-5183-42CE-B020-398BF7841E0C}" dt="2025-04-18T20:34:31.481" v="1457" actId="403"/>
          <ac:graphicFrameMkLst>
            <pc:docMk/>
            <pc:sldMk cId="566018524" sldId="588"/>
            <ac:graphicFrameMk id="8" creationId="{139B3AAD-DC98-7137-4C71-CA83AED6A045}"/>
          </ac:graphicFrameMkLst>
        </pc:graphicFrameChg>
      </pc:sldChg>
      <pc:sldChg chg="addSp modSp mod">
        <pc:chgData name="Guglielminotti, Jean R." userId="bb0af809-0f02-48ea-80cd-e4e1a49e0811" providerId="ADAL" clId="{35BEC6DF-5183-42CE-B020-398BF7841E0C}" dt="2025-04-18T17:54:39.331" v="557" actId="12"/>
        <pc:sldMkLst>
          <pc:docMk/>
          <pc:sldMk cId="3837626921" sldId="589"/>
        </pc:sldMkLst>
        <pc:spChg chg="add mod">
          <ac:chgData name="Guglielminotti, Jean R." userId="bb0af809-0f02-48ea-80cd-e4e1a49e0811" providerId="ADAL" clId="{35BEC6DF-5183-42CE-B020-398BF7841E0C}" dt="2025-04-18T17:54:19.363" v="553" actId="20577"/>
          <ac:spMkLst>
            <pc:docMk/>
            <pc:sldMk cId="3837626921" sldId="589"/>
            <ac:spMk id="2" creationId="{15AB658E-64D2-2322-9DB0-80FCC62AB64E}"/>
          </ac:spMkLst>
        </pc:spChg>
        <pc:spChg chg="mod">
          <ac:chgData name="Guglielminotti, Jean R." userId="bb0af809-0f02-48ea-80cd-e4e1a49e0811" providerId="ADAL" clId="{35BEC6DF-5183-42CE-B020-398BF7841E0C}" dt="2025-04-18T17:54:39.331" v="557" actId="12"/>
          <ac:spMkLst>
            <pc:docMk/>
            <pc:sldMk cId="3837626921" sldId="589"/>
            <ac:spMk id="6" creationId="{7A6E2BBA-9471-BE5A-838E-4ECF3F52EF07}"/>
          </ac:spMkLst>
        </pc:spChg>
      </pc:sldChg>
      <pc:sldChg chg="del">
        <pc:chgData name="Guglielminotti, Jean R." userId="bb0af809-0f02-48ea-80cd-e4e1a49e0811" providerId="ADAL" clId="{35BEC6DF-5183-42CE-B020-398BF7841E0C}" dt="2025-04-18T17:38:14.180" v="340" actId="2696"/>
        <pc:sldMkLst>
          <pc:docMk/>
          <pc:sldMk cId="1478064448" sldId="591"/>
        </pc:sldMkLst>
      </pc:sldChg>
      <pc:sldChg chg="addSp delSp modSp mod">
        <pc:chgData name="Guglielminotti, Jean R." userId="bb0af809-0f02-48ea-80cd-e4e1a49e0811" providerId="ADAL" clId="{35BEC6DF-5183-42CE-B020-398BF7841E0C}" dt="2025-04-18T19:13:38.227" v="851" actId="313"/>
        <pc:sldMkLst>
          <pc:docMk/>
          <pc:sldMk cId="1973640841" sldId="592"/>
        </pc:sldMkLst>
        <pc:spChg chg="mod">
          <ac:chgData name="Guglielminotti, Jean R." userId="bb0af809-0f02-48ea-80cd-e4e1a49e0811" providerId="ADAL" clId="{35BEC6DF-5183-42CE-B020-398BF7841E0C}" dt="2025-04-18T17:47:23.323" v="445" actId="403"/>
          <ac:spMkLst>
            <pc:docMk/>
            <pc:sldMk cId="1973640841" sldId="592"/>
            <ac:spMk id="2" creationId="{79F84DE4-D040-8322-55F0-E907D18752FD}"/>
          </ac:spMkLst>
        </pc:spChg>
        <pc:spChg chg="mod">
          <ac:chgData name="Guglielminotti, Jean R." userId="bb0af809-0f02-48ea-80cd-e4e1a49e0811" providerId="ADAL" clId="{35BEC6DF-5183-42CE-B020-398BF7841E0C}" dt="2025-04-18T19:13:38.227" v="851" actId="313"/>
          <ac:spMkLst>
            <pc:docMk/>
            <pc:sldMk cId="1973640841" sldId="592"/>
            <ac:spMk id="5" creationId="{5816B0A9-E03F-2502-CB0E-A6EC1EBC32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62A52-1700-4784-9984-A1175504155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786F4-48E5-4657-8D1B-EBFF083F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1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786F4-48E5-4657-8D1B-EBFF083FF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6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AEE33-1312-EF78-B4A7-20C90E14A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F0B00E-8E13-8F0D-7906-B9872E834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3863B-7D56-D8CB-6CD6-F60F99ED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C3042-4767-355F-716A-5EE8FCB72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786F4-48E5-4657-8D1B-EBFF083FF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5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786F4-48E5-4657-8D1B-EBFF083FF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786F4-48E5-4657-8D1B-EBFF083FF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5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9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4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2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7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8E1D7-DB4C-4B77-824C-71D1F0EC4B4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3306-97DC-4BC1-85B7-C5E6782B2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0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259A-62B9-A9C8-A05D-A5E58BD51DC1}"/>
              </a:ext>
            </a:extLst>
          </p:cNvPr>
          <p:cNvSpPr txBox="1">
            <a:spLocks/>
          </p:cNvSpPr>
          <p:nvPr/>
        </p:nvSpPr>
        <p:spPr>
          <a:xfrm>
            <a:off x="653039" y="1906105"/>
            <a:ext cx="11038322" cy="2005237"/>
          </a:xfrm>
          <a:prstGeom prst="rect">
            <a:avLst/>
          </a:prstGeom>
          <a:solidFill>
            <a:srgbClr val="EADEE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rgbClr val="7030A0"/>
                </a:solidFill>
                <a:latin typeface="+mn-lt"/>
              </a:rPr>
              <a:t>Medicaid Expansion, Medicaid Generosity, and Severe Maternal Morbidity During Delivery Hospitalizations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br>
              <a:rPr lang="en-US" spc="-5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US" spc="-5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71C99C-08D7-1D4F-2799-B875E54E6F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914" y="5736135"/>
            <a:ext cx="7324086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97DA17-6F84-94BE-095E-30D09165B83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07654" y="261453"/>
            <a:ext cx="2764465" cy="11887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D4F0B-096E-D02C-4CFE-9E8B24621174}"/>
              </a:ext>
            </a:extLst>
          </p:cNvPr>
          <p:cNvSpPr txBox="1"/>
          <p:nvPr/>
        </p:nvSpPr>
        <p:spPr>
          <a:xfrm>
            <a:off x="2948847" y="4578016"/>
            <a:ext cx="636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+mn-lt"/>
              </a:rPr>
              <a:t>Jean Guglielminotti &amp; Guohua Li</a:t>
            </a:r>
            <a:endParaRPr lang="fr-FR" sz="36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B267A-C996-E730-4689-D8ADB325E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10" y="297037"/>
            <a:ext cx="329184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33"/>
            <a:ext cx="12192000" cy="73152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Acknowledgements</a:t>
            </a:r>
            <a:endParaRPr lang="fr-FR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545" y="3921233"/>
            <a:ext cx="6934200" cy="1325563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7030A0"/>
                </a:solidFill>
              </a:rPr>
              <a:t>Department of Obstetrics and Gynecology</a:t>
            </a:r>
          </a:p>
          <a:p>
            <a:pPr lvl="1">
              <a:buFontTx/>
              <a:buChar char="-"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Alexander  Friedman</a:t>
            </a:r>
          </a:p>
          <a:p>
            <a:pPr lvl="1">
              <a:buFontTx/>
              <a:buChar char="-"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Catherine Monk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AA2C89-D56A-F7C7-8D41-A0BDBA96012D}"/>
              </a:ext>
            </a:extLst>
          </p:cNvPr>
          <p:cNvSpPr txBox="1">
            <a:spLocks/>
          </p:cNvSpPr>
          <p:nvPr/>
        </p:nvSpPr>
        <p:spPr>
          <a:xfrm>
            <a:off x="549943" y="5427514"/>
            <a:ext cx="6934200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>
                <a:solidFill>
                  <a:srgbClr val="7030A0"/>
                </a:solidFill>
              </a:rPr>
              <a:t>Mailman School of Public Health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en-US" sz="2200" b="1" dirty="0" err="1">
                <a:solidFill>
                  <a:schemeClr val="bg2">
                    <a:lumMod val="25000"/>
                  </a:schemeClr>
                </a:solidFill>
              </a:rPr>
              <a:t>Goleen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 Samari (Population and Family Health)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- Jamie Daw (Health Policy and Management)</a:t>
            </a:r>
            <a:endParaRPr lang="fr-FR" sz="2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A97B4B-EADA-7CF5-C246-4842E93F9FFE}"/>
              </a:ext>
            </a:extLst>
          </p:cNvPr>
          <p:cNvSpPr txBox="1">
            <a:spLocks/>
          </p:cNvSpPr>
          <p:nvPr/>
        </p:nvSpPr>
        <p:spPr>
          <a:xfrm>
            <a:off x="213058" y="1025868"/>
            <a:ext cx="6934199" cy="2546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Department of Anesthesiology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-  Richard Smiley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-  Ruth Landau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-  Guohua Li</a:t>
            </a:r>
          </a:p>
          <a:p>
            <a:pPr lvl="1"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Barbara Lang</a:t>
            </a:r>
          </a:p>
          <a:p>
            <a:pPr lvl="1"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Matthew Russell</a:t>
            </a:r>
          </a:p>
          <a:p>
            <a:pPr lvl="1">
              <a:buFontTx/>
              <a:buChar char="-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Tricia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Brentjens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&amp; Ansgar Brambrink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ADDB7-4870-C86D-AF3C-5BEC3E4F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940" y="6027106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4DE4-D040-8322-55F0-E907D187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" y="7934"/>
            <a:ext cx="12192000" cy="73152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+mn-lt"/>
              </a:rPr>
              <a:t>The Affordable 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Care Act Medicaid Expansion </a:t>
            </a:r>
            <a:endParaRPr lang="fr-FR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16B0A9-E03F-2502-CB0E-A6EC1EBC3247}"/>
              </a:ext>
            </a:extLst>
          </p:cNvPr>
          <p:cNvSpPr txBox="1">
            <a:spLocks/>
          </p:cNvSpPr>
          <p:nvPr/>
        </p:nvSpPr>
        <p:spPr>
          <a:xfrm>
            <a:off x="7145" y="812130"/>
            <a:ext cx="12184856" cy="49346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>
                <a:solidFill>
                  <a:srgbClr val="002060"/>
                </a:solidFill>
              </a:rPr>
              <a:t>Gave states the option to expand Medicaid coverage to low-income adults with incomes up to 138% of the Federal Poverty Level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/>
              <a:t>FY 2025: Annual income ≤ $21,597 for a single person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/>
              <a:t>Start of the state implementation: January 2014</a:t>
            </a:r>
          </a:p>
          <a:p>
            <a:pPr lvl="1"/>
            <a:endParaRPr lang="en-US" sz="3200" b="1" dirty="0">
              <a:solidFill>
                <a:srgbClr val="7030A0"/>
              </a:solidFill>
            </a:endParaRPr>
          </a:p>
          <a:p>
            <a:pPr lvl="1"/>
            <a:r>
              <a:rPr lang="en-US" sz="3200" b="1" dirty="0">
                <a:solidFill>
                  <a:srgbClr val="002060"/>
                </a:solidFill>
              </a:rPr>
              <a:t>PERINATAL PERIOD → INCREASED INSURANCE COVERAGE, HEALTHCARE ACCESS, AND HEALTHCARE UTILIZATION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/>
              <a:t>e.g., ↑ number of prenatal visits in expansion states</a:t>
            </a:r>
          </a:p>
          <a:p>
            <a:pPr lvl="1"/>
            <a:endParaRPr lang="en-US" sz="3200" b="1" dirty="0">
              <a:solidFill>
                <a:srgbClr val="7030A0"/>
              </a:solidFill>
            </a:endParaRPr>
          </a:p>
          <a:p>
            <a:pPr lvl="1"/>
            <a:r>
              <a:rPr lang="en-US" sz="3200" b="1" dirty="0">
                <a:solidFill>
                  <a:srgbClr val="002060"/>
                </a:solidFill>
              </a:rPr>
              <a:t>MATERNAL HEALTH OUTCOMES → CONFLICTING RESULTS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/>
              <a:t>e.g., ↓or → severe maternal morbidity in expansion states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0F315-9AF3-9FE8-1360-616400A59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699" y="2434357"/>
            <a:ext cx="1889611" cy="822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036E4-C855-1766-0C71-C2C35C8D5C7E}"/>
              </a:ext>
            </a:extLst>
          </p:cNvPr>
          <p:cNvSpPr txBox="1"/>
          <p:nvPr/>
        </p:nvSpPr>
        <p:spPr>
          <a:xfrm>
            <a:off x="580241" y="5873112"/>
            <a:ext cx="11183918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2" indent="0" algn="ctr">
              <a:buNone/>
            </a:pPr>
            <a:r>
              <a:rPr lang="en-US" sz="2800" b="1" dirty="0">
                <a:solidFill>
                  <a:srgbClr val="7030A0"/>
                </a:solidFill>
              </a:rPr>
              <a:t>Provision of continuous perinatal health insurance coverage to access care</a:t>
            </a:r>
          </a:p>
          <a:p>
            <a:pPr marL="0" lvl="2" indent="0" algn="ctr">
              <a:buNone/>
            </a:pPr>
            <a:r>
              <a:rPr lang="en-US" sz="2800" b="1" dirty="0">
                <a:solidFill>
                  <a:srgbClr val="7030A0"/>
                </a:solidFill>
              </a:rPr>
              <a:t>Is a suggested policy to mitigate the US maternal health crisis</a:t>
            </a:r>
          </a:p>
        </p:txBody>
      </p:sp>
    </p:spTree>
    <p:extLst>
      <p:ext uri="{BB962C8B-B14F-4D97-AF65-F5344CB8AC3E}">
        <p14:creationId xmlns:p14="http://schemas.microsoft.com/office/powerpoint/2010/main" val="19736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A9B5-97E2-30DC-9AEC-9460AB75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ED5BEA-142C-4F8B-E573-BE6BB93E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72" y="1007075"/>
            <a:ext cx="6360321" cy="5120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B43A8-43BA-CB58-46BE-BED22DE3C64B}"/>
              </a:ext>
            </a:extLst>
          </p:cNvPr>
          <p:cNvSpPr txBox="1"/>
          <p:nvPr/>
        </p:nvSpPr>
        <p:spPr>
          <a:xfrm>
            <a:off x="48445" y="1726143"/>
            <a:ext cx="572810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Did not account for the variations across states in the change in the Medicaid eligibility income  associated with the expansion (i.e., generosity)</a:t>
            </a:r>
          </a:p>
          <a:p>
            <a:pPr lvl="1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2060"/>
              </a:solidFill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Generosity → Absolute difference in Medicaid eligibility income between 2015 and 2013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CCF5F5-5683-5B33-9222-C63F4762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6511"/>
          </a:xfrm>
          <a:solidFill>
            <a:srgbClr val="EADEE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Limitation of Previous Research</a:t>
            </a:r>
            <a:br>
              <a:rPr lang="en-US" sz="3600" b="1" dirty="0">
                <a:solidFill>
                  <a:srgbClr val="7030A0"/>
                </a:solidFill>
                <a:latin typeface="+mn-lt"/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on Medicaid Expansion and Maternal Health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D9B43-30FD-5882-05DB-0B6E6076A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7" y="6054613"/>
            <a:ext cx="1889611" cy="822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DA7C0A-1E30-3875-CACB-B4E2E67C9DDC}"/>
              </a:ext>
            </a:extLst>
          </p:cNvPr>
          <p:cNvSpPr txBox="1"/>
          <p:nvPr/>
        </p:nvSpPr>
        <p:spPr>
          <a:xfrm>
            <a:off x="5861171" y="6000178"/>
            <a:ext cx="619626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7030A0"/>
                </a:solidFill>
              </a:rPr>
              <a:t>Median</a:t>
            </a:r>
            <a:r>
              <a:rPr lang="fr-FR" sz="2000" b="1" dirty="0">
                <a:solidFill>
                  <a:srgbClr val="7030A0"/>
                </a:solidFill>
              </a:rPr>
              <a:t> in expansion states = </a:t>
            </a:r>
            <a:r>
              <a:rPr lang="fr-FR" sz="2400" b="1" u="sng" dirty="0">
                <a:solidFill>
                  <a:srgbClr val="7030A0"/>
                </a:solidFill>
              </a:rPr>
              <a:t>+24%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000" b="1" dirty="0">
                <a:solidFill>
                  <a:srgbClr val="7030A0"/>
                </a:solidFill>
              </a:rPr>
              <a:t>(range: -77, + 122)</a:t>
            </a:r>
          </a:p>
          <a:p>
            <a:r>
              <a:rPr lang="fr-FR" sz="2000" b="1" dirty="0" err="1">
                <a:solidFill>
                  <a:srgbClr val="7030A0"/>
                </a:solidFill>
              </a:rPr>
              <a:t>Median</a:t>
            </a:r>
            <a:r>
              <a:rPr lang="fr-FR" sz="2000" b="1" dirty="0">
                <a:solidFill>
                  <a:srgbClr val="7030A0"/>
                </a:solidFill>
              </a:rPr>
              <a:t> in non-expansion states = </a:t>
            </a:r>
            <a:r>
              <a:rPr lang="fr-FR" sz="2400" b="1" u="sng" dirty="0">
                <a:solidFill>
                  <a:srgbClr val="7030A0"/>
                </a:solidFill>
              </a:rPr>
              <a:t>-3%</a:t>
            </a:r>
            <a:r>
              <a:rPr lang="fr-FR" sz="2000" b="1" dirty="0">
                <a:solidFill>
                  <a:srgbClr val="7030A0"/>
                </a:solidFill>
              </a:rPr>
              <a:t> (range: -100, +7)</a:t>
            </a:r>
          </a:p>
        </p:txBody>
      </p:sp>
    </p:spTree>
    <p:extLst>
      <p:ext uri="{BB962C8B-B14F-4D97-AF65-F5344CB8AC3E}">
        <p14:creationId xmlns:p14="http://schemas.microsoft.com/office/powerpoint/2010/main" val="418830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212F-3BE4-DE6B-EF18-4BE28CED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1"/>
            <a:ext cx="12277725" cy="73152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+mn-lt"/>
              </a:rPr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B3E9-C168-5EFF-D787-C0551F45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0" y="792074"/>
            <a:ext cx="12192000" cy="584935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AIM 1: To assess the change in SMM rate associated with the expansion in expansion states compared to non-expansion states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Difference-in-differences method (2-way interaction), adjusted for patient, hospital, and state characteristics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 SMM rate as defined by the CDC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(exclusion of blood transfusion only)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 HCUP data from 29 states from 2010 to 2018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(18 expansion and 11 non-expansion)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 15 million delivery hospitalizations </a:t>
            </a:r>
          </a:p>
          <a:p>
            <a:pPr lvl="1"/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AIM 2: To assess whether the change in SMM rate associated with the expansion depends on whether people live in a generous or non generous states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 Adjusted d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ifference-in-differences-in-differences method (3-way interaction)</a:t>
            </a:r>
            <a:endParaRPr lang="en-US" sz="2600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 Generous state: Change in Medicaid eligibility income &gt; 0% FPL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BB5EE-5931-3135-5E9F-91753AA5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573" y="3429000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FC79E4-314C-916F-9A92-BA56F73EA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44"/>
            <a:ext cx="7693151" cy="5669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FD2D7C-571E-2A8B-5B68-AA87D6CA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2974"/>
            <a:ext cx="12192000" cy="73152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Difference-in-Differences Method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8B3AAA2-D82A-D440-351D-D52ECD10B230}"/>
              </a:ext>
            </a:extLst>
          </p:cNvPr>
          <p:cNvSpPr txBox="1">
            <a:spLocks/>
          </p:cNvSpPr>
          <p:nvPr/>
        </p:nvSpPr>
        <p:spPr>
          <a:xfrm>
            <a:off x="6445359" y="5039545"/>
            <a:ext cx="5656968" cy="17124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2000" b="1" dirty="0">
                <a:solidFill>
                  <a:srgbClr val="7030A0"/>
                </a:solidFill>
              </a:rPr>
              <a:t>Regression coefficient </a:t>
            </a:r>
            <a:r>
              <a:rPr lang="el-GR" sz="2000" b="1" dirty="0">
                <a:solidFill>
                  <a:srgbClr val="7030A0"/>
                </a:solidFill>
              </a:rPr>
              <a:t>β</a:t>
            </a:r>
            <a:r>
              <a:rPr lang="en-US" sz="2000" b="1" dirty="0">
                <a:solidFill>
                  <a:srgbClr val="7030A0"/>
                </a:solidFill>
              </a:rPr>
              <a:t>3 of the 2-way interaction term</a:t>
            </a:r>
          </a:p>
          <a:p>
            <a:pPr marL="0" lvl="1"/>
            <a:r>
              <a:rPr lang="en-US" sz="2000" b="1" i="1" dirty="0">
                <a:solidFill>
                  <a:srgbClr val="7030A0"/>
                </a:solidFill>
              </a:rPr>
              <a:t>Logit (Y</a:t>
            </a:r>
            <a:r>
              <a:rPr lang="en-US" sz="2000" b="1" i="1" baseline="-25000" dirty="0">
                <a:solidFill>
                  <a:srgbClr val="7030A0"/>
                </a:solidFill>
              </a:rPr>
              <a:t>i</a:t>
            </a:r>
            <a:r>
              <a:rPr lang="en-US" sz="2000" b="1" i="1" dirty="0">
                <a:solidFill>
                  <a:srgbClr val="7030A0"/>
                </a:solidFill>
              </a:rPr>
              <a:t>) = </a:t>
            </a:r>
            <a:r>
              <a:rPr lang="el-GR" sz="2000" b="1" i="1" dirty="0">
                <a:solidFill>
                  <a:srgbClr val="7030A0"/>
                </a:solidFill>
              </a:rPr>
              <a:t>β</a:t>
            </a:r>
            <a:r>
              <a:rPr lang="en-US" sz="2000" b="1" i="1" dirty="0">
                <a:solidFill>
                  <a:srgbClr val="7030A0"/>
                </a:solidFill>
              </a:rPr>
              <a:t>0 + </a:t>
            </a:r>
            <a:r>
              <a:rPr lang="el-GR" sz="2000" b="1" i="1" dirty="0">
                <a:solidFill>
                  <a:srgbClr val="7030A0"/>
                </a:solidFill>
              </a:rPr>
              <a:t>β</a:t>
            </a:r>
            <a:r>
              <a:rPr lang="en-US" sz="2000" b="1" i="1" dirty="0">
                <a:solidFill>
                  <a:srgbClr val="7030A0"/>
                </a:solidFill>
              </a:rPr>
              <a:t>1 </a:t>
            </a:r>
            <a:r>
              <a:rPr lang="en-US" sz="2000" b="1" i="1" dirty="0" err="1">
                <a:solidFill>
                  <a:srgbClr val="7030A0"/>
                </a:solidFill>
              </a:rPr>
              <a:t>Exposure</a:t>
            </a:r>
            <a:r>
              <a:rPr lang="en-US" sz="2000" b="1" i="1" baseline="-25000" dirty="0" err="1">
                <a:solidFill>
                  <a:srgbClr val="7030A0"/>
                </a:solidFill>
              </a:rPr>
              <a:t>i</a:t>
            </a:r>
            <a:r>
              <a:rPr lang="en-US" sz="2000" b="1" i="1" dirty="0">
                <a:solidFill>
                  <a:srgbClr val="7030A0"/>
                </a:solidFill>
              </a:rPr>
              <a:t> + </a:t>
            </a:r>
            <a:r>
              <a:rPr lang="el-GR" sz="2000" b="1" i="1" dirty="0">
                <a:solidFill>
                  <a:srgbClr val="7030A0"/>
                </a:solidFill>
              </a:rPr>
              <a:t>β</a:t>
            </a:r>
            <a:r>
              <a:rPr lang="en-US" sz="2000" b="1" i="1" dirty="0">
                <a:solidFill>
                  <a:srgbClr val="7030A0"/>
                </a:solidFill>
              </a:rPr>
              <a:t>2 </a:t>
            </a:r>
            <a:r>
              <a:rPr lang="en-US" sz="2000" b="1" i="1" dirty="0" err="1">
                <a:solidFill>
                  <a:srgbClr val="7030A0"/>
                </a:solidFill>
              </a:rPr>
              <a:t>Intervention</a:t>
            </a:r>
            <a:r>
              <a:rPr lang="en-US" sz="2000" b="1" i="1" baseline="-25000" dirty="0" err="1">
                <a:solidFill>
                  <a:srgbClr val="7030A0"/>
                </a:solidFill>
              </a:rPr>
              <a:t>i</a:t>
            </a:r>
            <a:r>
              <a:rPr lang="en-US" sz="2000" b="1" i="1" dirty="0">
                <a:solidFill>
                  <a:srgbClr val="7030A0"/>
                </a:solidFill>
              </a:rPr>
              <a:t> + </a:t>
            </a:r>
            <a:r>
              <a:rPr lang="el-GR" sz="2000" b="1" i="1" dirty="0">
                <a:solidFill>
                  <a:srgbClr val="7030A0"/>
                </a:solidFill>
              </a:rPr>
              <a:t>β</a:t>
            </a:r>
            <a:r>
              <a:rPr lang="en-US" sz="2000" b="1" i="1" dirty="0">
                <a:solidFill>
                  <a:srgbClr val="7030A0"/>
                </a:solidFill>
              </a:rPr>
              <a:t>3 Exposure x </a:t>
            </a:r>
            <a:r>
              <a:rPr lang="en-US" sz="2000" b="1" i="1" dirty="0" err="1">
                <a:solidFill>
                  <a:srgbClr val="7030A0"/>
                </a:solidFill>
              </a:rPr>
              <a:t>Intervention</a:t>
            </a:r>
            <a:r>
              <a:rPr lang="en-US" sz="2000" b="1" i="1" baseline="-25000" dirty="0" err="1">
                <a:solidFill>
                  <a:srgbClr val="7030A0"/>
                </a:solidFill>
              </a:rPr>
              <a:t>i</a:t>
            </a:r>
            <a:r>
              <a:rPr lang="en-US" sz="2000" b="1" i="1" dirty="0">
                <a:solidFill>
                  <a:srgbClr val="7030A0"/>
                </a:solidFill>
              </a:rPr>
              <a:t> </a:t>
            </a:r>
            <a:endParaRPr lang="en-US" sz="2000" b="1" i="1" baseline="-25000" dirty="0">
              <a:solidFill>
                <a:srgbClr val="7030A0"/>
              </a:solidFill>
            </a:endParaRPr>
          </a:p>
          <a:p>
            <a:pPr marL="0" lvl="1"/>
            <a:r>
              <a:rPr lang="en-US" sz="2000" b="1" dirty="0">
                <a:solidFill>
                  <a:srgbClr val="7030A0"/>
                </a:solidFill>
              </a:rPr>
              <a:t>Percent change = 100 x (e</a:t>
            </a:r>
            <a:r>
              <a:rPr lang="el-GR" sz="2000" b="1" baseline="30000" dirty="0">
                <a:solidFill>
                  <a:srgbClr val="7030A0"/>
                </a:solidFill>
              </a:rPr>
              <a:t>β</a:t>
            </a:r>
            <a:r>
              <a:rPr lang="en-US" sz="2000" b="1" baseline="30000" dirty="0">
                <a:solidFill>
                  <a:srgbClr val="7030A0"/>
                </a:solidFill>
              </a:rPr>
              <a:t>3</a:t>
            </a:r>
            <a:r>
              <a:rPr lang="en-US" sz="2000" b="1" dirty="0">
                <a:solidFill>
                  <a:srgbClr val="7030A0"/>
                </a:solidFill>
              </a:rPr>
              <a:t> -1)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B1A98-1CDC-65A1-D663-C9DDD68AD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3" y="5895785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5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DC5E-300E-851F-A1E0-9E16F6515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31AD-1AD4-F9AA-86E1-677316D9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5"/>
            <a:ext cx="12125325" cy="73152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Results: Difference-in-Differences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815A4-4DCA-9776-497F-78705B0BF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0" y="1395413"/>
            <a:ext cx="6497584" cy="5303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BA1875-6A2C-F552-84C3-5B3799185D2D}"/>
              </a:ext>
            </a:extLst>
          </p:cNvPr>
          <p:cNvSpPr txBox="1"/>
          <p:nvPr/>
        </p:nvSpPr>
        <p:spPr>
          <a:xfrm>
            <a:off x="7486069" y="3429000"/>
            <a:ext cx="3368230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ALL STATES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Adjusted percent change</a:t>
            </a:r>
          </a:p>
          <a:p>
            <a:pPr algn="ctr"/>
            <a:r>
              <a:rPr lang="it-IT" sz="2800" b="1" u="sng" dirty="0">
                <a:solidFill>
                  <a:srgbClr val="7030A0"/>
                </a:solidFill>
              </a:rPr>
              <a:t>+4.7%</a:t>
            </a:r>
            <a:r>
              <a:rPr lang="it-IT" sz="2800" b="1" dirty="0">
                <a:solidFill>
                  <a:srgbClr val="7030A0"/>
                </a:solidFill>
              </a:rPr>
              <a:t> </a:t>
            </a:r>
            <a:r>
              <a:rPr lang="it-IT" sz="2400" b="1" dirty="0">
                <a:solidFill>
                  <a:srgbClr val="7030A0"/>
                </a:solidFill>
              </a:rPr>
              <a:t>(95% CI: 1.8, 7.6)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BA4F3-B107-42EE-7BB4-82874AE5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40" y="6027106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55C58-602B-620E-690A-FCC2D60B9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99D1D7-D31B-15DA-D611-52D76B755C2E}"/>
              </a:ext>
            </a:extLst>
          </p:cNvPr>
          <p:cNvSpPr txBox="1"/>
          <p:nvPr/>
        </p:nvSpPr>
        <p:spPr>
          <a:xfrm>
            <a:off x="1355262" y="228396"/>
            <a:ext cx="3523722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NON-GENEROUS STATES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Adjusted percent change</a:t>
            </a:r>
          </a:p>
          <a:p>
            <a:pPr algn="ctr"/>
            <a:r>
              <a:rPr lang="en-US" sz="2800" b="1" u="sng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+8.8%</a:t>
            </a:r>
            <a:r>
              <a:rPr lang="en-US" sz="2800" b="1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(95% CI: 5.1, 12.6)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8184B-C2F8-1DCF-F971-ED342D5D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2" y="1437685"/>
            <a:ext cx="4481097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FA5C7-ED5C-3AC2-AB2F-BD9B1E2A8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32" y="1437685"/>
            <a:ext cx="4481097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AAD9A-1026-9A38-B869-558E106FE6B5}"/>
              </a:ext>
            </a:extLst>
          </p:cNvPr>
          <p:cNvSpPr txBox="1"/>
          <p:nvPr/>
        </p:nvSpPr>
        <p:spPr>
          <a:xfrm>
            <a:off x="7046034" y="232441"/>
            <a:ext cx="3575018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GENEROUS STATES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Adjusted percent change</a:t>
            </a:r>
          </a:p>
          <a:p>
            <a:pPr algn="ctr"/>
            <a:r>
              <a:rPr lang="it-IT" sz="2800" b="1" u="sng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-8.9%</a:t>
            </a:r>
            <a:r>
              <a:rPr lang="it-IT" sz="2800" b="1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rgbClr val="7030A0"/>
                </a:solidFill>
                <a:effectLst/>
                <a:ea typeface="Calibri" panose="020F0502020204030204" pitchFamily="34" charset="0"/>
              </a:rPr>
              <a:t>(95% CI:</a:t>
            </a:r>
            <a:r>
              <a:rPr lang="it-IT" sz="2400" b="1" dirty="0">
                <a:solidFill>
                  <a:srgbClr val="7030A0"/>
                </a:solidFill>
                <a:ea typeface="Calibri" panose="020F0502020204030204" pitchFamily="34" charset="0"/>
              </a:rPr>
              <a:t>-15.4, -1.8)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968B-5F38-5D25-CE36-5132EB381968}"/>
              </a:ext>
            </a:extLst>
          </p:cNvPr>
          <p:cNvSpPr txBox="1"/>
          <p:nvPr/>
        </p:nvSpPr>
        <p:spPr>
          <a:xfrm>
            <a:off x="204537" y="5598605"/>
            <a:ext cx="11562347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+mn-lt"/>
              </a:rPr>
              <a:t>Difference-in-differences-in-differences method</a:t>
            </a:r>
          </a:p>
          <a:p>
            <a:pPr algn="ctr"/>
            <a:r>
              <a:rPr lang="en-US" sz="2800" b="1" u="sng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-15.1%</a:t>
            </a:r>
            <a:r>
              <a:rPr lang="en-US" sz="28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(95% CI: 7.9, 21.8) adjusted relative </a:t>
            </a:r>
            <a:r>
              <a:rPr lang="en-US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decrease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SMM rate in generous states compared to non-generous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91D0B-391E-49B5-B034-59A51BF61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232" y="4775645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172A-7136-7BF0-A733-8B02E1ED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262"/>
            <a:ext cx="12192000" cy="109728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Subgroup Analyses for the Comparison of Generous and</a:t>
            </a:r>
            <a:br>
              <a:rPr lang="en-US" sz="3600" b="1" dirty="0">
                <a:solidFill>
                  <a:srgbClr val="7030A0"/>
                </a:solidFill>
                <a:latin typeface="+mn-lt"/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Non-generous States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9B3AAD-DC98-7137-4C71-CA83AED6A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99667"/>
              </p:ext>
            </p:extLst>
          </p:nvPr>
        </p:nvGraphicFramePr>
        <p:xfrm>
          <a:off x="1057177" y="2590948"/>
          <a:ext cx="9418320" cy="29919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20640">
                  <a:extLst>
                    <a:ext uri="{9D8B030D-6E8A-4147-A177-3AD203B41FA5}">
                      <a16:colId xmlns:a16="http://schemas.microsoft.com/office/drawing/2014/main" val="1603984904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40635105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DIDD adjusted percent change (95% CI)</a:t>
                      </a:r>
                      <a:endParaRPr lang="en-US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904520"/>
                  </a:ext>
                </a:extLst>
              </a:tr>
              <a:tr h="123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Quartile of ZIP code median household income</a:t>
                      </a:r>
                      <a:endParaRPr lang="en-US" sz="2000" b="1" kern="1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endParaRPr lang="en-US" sz="2000" kern="1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817579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Quartile 1 (poorest neighborhood)</a:t>
                      </a:r>
                      <a:endParaRPr lang="en-US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4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-28.5% (-39.3, -15.5)</a:t>
                      </a:r>
                      <a:endParaRPr lang="en-US" sz="24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7091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Quartile 2</a:t>
                      </a:r>
                      <a:endParaRPr lang="en-US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4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-23.2% (-34.4, -10.1)</a:t>
                      </a:r>
                      <a:endParaRPr lang="en-US" sz="24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142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Quartile 3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-10.7% (-23.5, 4.3)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607626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Quartile 4 (richest neighborhood)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14.2% (-6.3, 39.2)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604241"/>
                  </a:ext>
                </a:extLst>
              </a:tr>
              <a:tr h="123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Health insurance</a:t>
                      </a:r>
                      <a:endParaRPr lang="en-US" sz="2000" b="1" kern="1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endParaRPr lang="en-US" sz="2000" kern="100" dirty="0">
                        <a:solidFill>
                          <a:srgbClr val="7030A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27779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Medicaid</a:t>
                      </a:r>
                      <a:endParaRPr lang="en-US" sz="20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400" b="1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-25.6% (-34.8, -15.1)</a:t>
                      </a:r>
                      <a:endParaRPr lang="en-US" sz="24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2906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Private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2000" kern="1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-5.4% (-15.7, 6.0)</a:t>
                      </a:r>
                      <a:endParaRPr lang="en-US" sz="20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86931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0839EF-6560-721E-058C-4A9E8BC1734F}"/>
              </a:ext>
            </a:extLst>
          </p:cNvPr>
          <p:cNvSpPr txBox="1"/>
          <p:nvPr/>
        </p:nvSpPr>
        <p:spPr>
          <a:xfrm>
            <a:off x="1362444" y="1261575"/>
            <a:ext cx="895456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No information on household income in HCUP data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→ Analyses of subgroups of people likely to be low-income</a:t>
            </a:r>
            <a:endParaRPr lang="fr-FR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AA341-F766-9677-A7B3-D707B9B1E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40" y="6027106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1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E2BBA-9471-BE5A-838E-4ECF3F52E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2007909"/>
            <a:ext cx="11001676" cy="28846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The impact of Medicaid expansion on maternal health outcomes depends on the state Medicaid generosity</a:t>
            </a:r>
          </a:p>
          <a:p>
            <a:endParaRPr lang="en-US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State efforts to improve the health of low-income birthing people could focus on policies increasing Medicaid generosity</a:t>
            </a:r>
          </a:p>
          <a:p>
            <a:pPr marL="0" indent="0">
              <a:buNone/>
            </a:pPr>
            <a:endParaRPr 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B658E-64D2-2322-9DB0-80FCC62A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262"/>
            <a:ext cx="12192000" cy="1097280"/>
          </a:xfrm>
          <a:solidFill>
            <a:srgbClr val="EADEE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03176-2A0C-4C14-B464-115590C9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940" y="6027106"/>
            <a:ext cx="188961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26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13188</TotalTime>
  <Words>680</Words>
  <Application>Microsoft Office PowerPoint</Application>
  <PresentationFormat>Widescreen</PresentationFormat>
  <Paragraphs>89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The Affordable Care Act Medicaid Expansion </vt:lpstr>
      <vt:lpstr>Limitation of Previous Research on Medicaid Expansion and Maternal Health Outcomes</vt:lpstr>
      <vt:lpstr>Aims</vt:lpstr>
      <vt:lpstr>Difference-in-Differences Method</vt:lpstr>
      <vt:lpstr>Results: Difference-in-Differences Method</vt:lpstr>
      <vt:lpstr>PowerPoint Presentation</vt:lpstr>
      <vt:lpstr>Subgroup Analyses for the Comparison of Generous and Non-generous States</vt:lpstr>
      <vt:lpstr>Conclusions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Guglielminotti</dc:creator>
  <cp:lastModifiedBy>Guglielminotti, Jean R.</cp:lastModifiedBy>
  <cp:revision>908</cp:revision>
  <dcterms:created xsi:type="dcterms:W3CDTF">2018-03-15T21:14:02Z</dcterms:created>
  <dcterms:modified xsi:type="dcterms:W3CDTF">2025-04-29T16:56:55Z</dcterms:modified>
</cp:coreProperties>
</file>