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9" r:id="rId2"/>
  </p:sldMasterIdLst>
  <p:notesMasterIdLst>
    <p:notesMasterId r:id="rId11"/>
  </p:notesMasterIdLst>
  <p:sldIdLst>
    <p:sldId id="589" r:id="rId3"/>
    <p:sldId id="597" r:id="rId4"/>
    <p:sldId id="593" r:id="rId5"/>
    <p:sldId id="592" r:id="rId6"/>
    <p:sldId id="601" r:id="rId7"/>
    <p:sldId id="604" r:id="rId8"/>
    <p:sldId id="605" r:id="rId9"/>
    <p:sldId id="600" r:id="rId10"/>
  </p:sldIdLst>
  <p:sldSz cx="44705588" cy="25146000"/>
  <p:notesSz cx="6858000" cy="9144000"/>
  <p:defaultTextStyle>
    <a:defPPr>
      <a:defRPr lang="en-US"/>
    </a:defPPr>
    <a:lvl1pPr marL="0" algn="l" defTabSz="3352830" rtl="0" eaLnBrk="1" latinLnBrk="0" hangingPunct="1">
      <a:defRPr sz="6600" kern="1200">
        <a:solidFill>
          <a:schemeClr val="tx1"/>
        </a:solidFill>
        <a:latin typeface="+mn-lt"/>
        <a:ea typeface="+mn-ea"/>
        <a:cs typeface="+mn-cs"/>
      </a:defRPr>
    </a:lvl1pPr>
    <a:lvl2pPr marL="1676415" algn="l" defTabSz="3352830" rtl="0" eaLnBrk="1" latinLnBrk="0" hangingPunct="1">
      <a:defRPr sz="6600" kern="1200">
        <a:solidFill>
          <a:schemeClr val="tx1"/>
        </a:solidFill>
        <a:latin typeface="+mn-lt"/>
        <a:ea typeface="+mn-ea"/>
        <a:cs typeface="+mn-cs"/>
      </a:defRPr>
    </a:lvl2pPr>
    <a:lvl3pPr marL="3352830" algn="l" defTabSz="3352830" rtl="0" eaLnBrk="1" latinLnBrk="0" hangingPunct="1">
      <a:defRPr sz="6600" kern="1200">
        <a:solidFill>
          <a:schemeClr val="tx1"/>
        </a:solidFill>
        <a:latin typeface="+mn-lt"/>
        <a:ea typeface="+mn-ea"/>
        <a:cs typeface="+mn-cs"/>
      </a:defRPr>
    </a:lvl3pPr>
    <a:lvl4pPr marL="5029246" algn="l" defTabSz="3352830" rtl="0" eaLnBrk="1" latinLnBrk="0" hangingPunct="1">
      <a:defRPr sz="6600" kern="1200">
        <a:solidFill>
          <a:schemeClr val="tx1"/>
        </a:solidFill>
        <a:latin typeface="+mn-lt"/>
        <a:ea typeface="+mn-ea"/>
        <a:cs typeface="+mn-cs"/>
      </a:defRPr>
    </a:lvl4pPr>
    <a:lvl5pPr marL="6705661" algn="l" defTabSz="3352830" rtl="0" eaLnBrk="1" latinLnBrk="0" hangingPunct="1">
      <a:defRPr sz="6600" kern="1200">
        <a:solidFill>
          <a:schemeClr val="tx1"/>
        </a:solidFill>
        <a:latin typeface="+mn-lt"/>
        <a:ea typeface="+mn-ea"/>
        <a:cs typeface="+mn-cs"/>
      </a:defRPr>
    </a:lvl5pPr>
    <a:lvl6pPr marL="8382076" algn="l" defTabSz="3352830" rtl="0" eaLnBrk="1" latinLnBrk="0" hangingPunct="1">
      <a:defRPr sz="6600" kern="1200">
        <a:solidFill>
          <a:schemeClr val="tx1"/>
        </a:solidFill>
        <a:latin typeface="+mn-lt"/>
        <a:ea typeface="+mn-ea"/>
        <a:cs typeface="+mn-cs"/>
      </a:defRPr>
    </a:lvl6pPr>
    <a:lvl7pPr marL="10058491" algn="l" defTabSz="3352830" rtl="0" eaLnBrk="1" latinLnBrk="0" hangingPunct="1">
      <a:defRPr sz="6600" kern="1200">
        <a:solidFill>
          <a:schemeClr val="tx1"/>
        </a:solidFill>
        <a:latin typeface="+mn-lt"/>
        <a:ea typeface="+mn-ea"/>
        <a:cs typeface="+mn-cs"/>
      </a:defRPr>
    </a:lvl7pPr>
    <a:lvl8pPr marL="11734907" algn="l" defTabSz="3352830" rtl="0" eaLnBrk="1" latinLnBrk="0" hangingPunct="1">
      <a:defRPr sz="6600" kern="1200">
        <a:solidFill>
          <a:schemeClr val="tx1"/>
        </a:solidFill>
        <a:latin typeface="+mn-lt"/>
        <a:ea typeface="+mn-ea"/>
        <a:cs typeface="+mn-cs"/>
      </a:defRPr>
    </a:lvl8pPr>
    <a:lvl9pPr marL="13411322" algn="l" defTabSz="3352830"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9"/>
    <a:srgbClr val="FF612E"/>
    <a:srgbClr val="FFFFFF"/>
    <a:srgbClr val="003A96"/>
    <a:srgbClr val="B7EEEC"/>
    <a:srgbClr val="009CA6"/>
    <a:srgbClr val="FF6532"/>
    <a:srgbClr val="013996"/>
    <a:srgbClr val="C00000"/>
    <a:srgbClr val="029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22"/>
    <p:restoredTop sz="71168" autoAdjust="0"/>
  </p:normalViewPr>
  <p:slideViewPr>
    <p:cSldViewPr snapToGrid="0">
      <p:cViewPr varScale="1">
        <p:scale>
          <a:sx n="21" d="100"/>
          <a:sy n="21" d="100"/>
        </p:scale>
        <p:origin x="42" y="690"/>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F074E-B3AE-6846-8F4D-2649F9D64FAC}"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242E0-7B40-5542-81C6-AD3D5AB7F373}" type="slidenum">
              <a:rPr lang="en-US" smtClean="0"/>
              <a:t>‹#›</a:t>
            </a:fld>
            <a:endParaRPr lang="en-US"/>
          </a:p>
        </p:txBody>
      </p:sp>
    </p:spTree>
    <p:extLst>
      <p:ext uri="{BB962C8B-B14F-4D97-AF65-F5344CB8AC3E}">
        <p14:creationId xmlns:p14="http://schemas.microsoft.com/office/powerpoint/2010/main" val="1329241241"/>
      </p:ext>
    </p:extLst>
  </p:cSld>
  <p:clrMap bg1="lt1" tx1="dk1" bg2="lt2" tx2="dk2" accent1="accent1" accent2="accent2" accent3="accent3" accent4="accent4" accent5="accent5" accent6="accent6" hlink="hlink" folHlink="folHlink"/>
  <p:notesStyle>
    <a:lvl1pPr marL="0" algn="l" defTabSz="3352830" rtl="0" eaLnBrk="1" latinLnBrk="0" hangingPunct="1">
      <a:defRPr sz="4400" kern="1200">
        <a:solidFill>
          <a:schemeClr val="tx1"/>
        </a:solidFill>
        <a:latin typeface="+mn-lt"/>
        <a:ea typeface="+mn-ea"/>
        <a:cs typeface="+mn-cs"/>
      </a:defRPr>
    </a:lvl1pPr>
    <a:lvl2pPr marL="1676415" algn="l" defTabSz="3352830" rtl="0" eaLnBrk="1" latinLnBrk="0" hangingPunct="1">
      <a:defRPr sz="4400" kern="1200">
        <a:solidFill>
          <a:schemeClr val="tx1"/>
        </a:solidFill>
        <a:latin typeface="+mn-lt"/>
        <a:ea typeface="+mn-ea"/>
        <a:cs typeface="+mn-cs"/>
      </a:defRPr>
    </a:lvl2pPr>
    <a:lvl3pPr marL="3352830" algn="l" defTabSz="3352830" rtl="0" eaLnBrk="1" latinLnBrk="0" hangingPunct="1">
      <a:defRPr sz="4400" kern="1200">
        <a:solidFill>
          <a:schemeClr val="tx1"/>
        </a:solidFill>
        <a:latin typeface="+mn-lt"/>
        <a:ea typeface="+mn-ea"/>
        <a:cs typeface="+mn-cs"/>
      </a:defRPr>
    </a:lvl3pPr>
    <a:lvl4pPr marL="5029246" algn="l" defTabSz="3352830" rtl="0" eaLnBrk="1" latinLnBrk="0" hangingPunct="1">
      <a:defRPr sz="4400" kern="1200">
        <a:solidFill>
          <a:schemeClr val="tx1"/>
        </a:solidFill>
        <a:latin typeface="+mn-lt"/>
        <a:ea typeface="+mn-ea"/>
        <a:cs typeface="+mn-cs"/>
      </a:defRPr>
    </a:lvl4pPr>
    <a:lvl5pPr marL="6705661" algn="l" defTabSz="3352830" rtl="0" eaLnBrk="1" latinLnBrk="0" hangingPunct="1">
      <a:defRPr sz="4400" kern="1200">
        <a:solidFill>
          <a:schemeClr val="tx1"/>
        </a:solidFill>
        <a:latin typeface="+mn-lt"/>
        <a:ea typeface="+mn-ea"/>
        <a:cs typeface="+mn-cs"/>
      </a:defRPr>
    </a:lvl5pPr>
    <a:lvl6pPr marL="8382076" algn="l" defTabSz="3352830" rtl="0" eaLnBrk="1" latinLnBrk="0" hangingPunct="1">
      <a:defRPr sz="4400" kern="1200">
        <a:solidFill>
          <a:schemeClr val="tx1"/>
        </a:solidFill>
        <a:latin typeface="+mn-lt"/>
        <a:ea typeface="+mn-ea"/>
        <a:cs typeface="+mn-cs"/>
      </a:defRPr>
    </a:lvl6pPr>
    <a:lvl7pPr marL="10058491" algn="l" defTabSz="3352830" rtl="0" eaLnBrk="1" latinLnBrk="0" hangingPunct="1">
      <a:defRPr sz="4400" kern="1200">
        <a:solidFill>
          <a:schemeClr val="tx1"/>
        </a:solidFill>
        <a:latin typeface="+mn-lt"/>
        <a:ea typeface="+mn-ea"/>
        <a:cs typeface="+mn-cs"/>
      </a:defRPr>
    </a:lvl7pPr>
    <a:lvl8pPr marL="11734907" algn="l" defTabSz="3352830" rtl="0" eaLnBrk="1" latinLnBrk="0" hangingPunct="1">
      <a:defRPr sz="4400" kern="1200">
        <a:solidFill>
          <a:schemeClr val="tx1"/>
        </a:solidFill>
        <a:latin typeface="+mn-lt"/>
        <a:ea typeface="+mn-ea"/>
        <a:cs typeface="+mn-cs"/>
      </a:defRPr>
    </a:lvl8pPr>
    <a:lvl9pPr marL="13411322" algn="l" defTabSz="3352830" rtl="0" eaLnBrk="1" latinLnBrk="0" hangingPunct="1">
      <a:defRPr sz="4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c5c0deb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c5c0deb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Good morning, my name is Eric Chen, and I am currently an obstetric anesthesia fellow at Brigham and Women’s Hospital. I will be presenting our study investigating the use of adjuvant medications during cesarean deliveries under neuraxial anesthesia.</a:t>
            </a:r>
          </a:p>
        </p:txBody>
      </p:sp>
    </p:spTree>
    <p:extLst>
      <p:ext uri="{BB962C8B-B14F-4D97-AF65-F5344CB8AC3E}">
        <p14:creationId xmlns:p14="http://schemas.microsoft.com/office/powerpoint/2010/main" val="128679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3352830" rtl="0" eaLnBrk="1" fontAlgn="auto" latinLnBrk="0" hangingPunct="1">
              <a:lnSpc>
                <a:spcPct val="107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we are all aware, neuraxial anesthesia, in the absence of contraindications, is the preferred anesthetic technique for cesarean delivery when compared to general anesthesia given the decreased risk of associated maternal morbidity and mortality. However, inadequate anesthesia can result in patient discomfort and traumatic patient experiences, both physical and psychological, with one study showing anesthesia complications to be an independent risk factor for postpartum PTSD (Lopez 2017). In such cases, IV or inhalational medications can be used to supplement neuraxial anesthesia. Prior smaller studies have found the prevalence of supplemental medications to range from 10-15% (Bauer 2012, Patel 2022).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A recent observational study showed that not all women who report pain during cesarean delivery received adjuvant medication while some who did not report pain did receive adjuvant IV medication (Sanchez 2024).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primary aim of our study was to estimate the percentage of patients undergoing cesarean delivery under neuraxial anesthesia who received IV or inhaled analgesic, anxiolytic, or sedative medications, or were converted to general anesthesia – this was our composite outcome. We then estimated the association of patient, case, and hospital-level characteristics with the odds of the composite outcome. </a:t>
            </a: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a:p>
        </p:txBody>
      </p:sp>
    </p:spTree>
    <p:extLst>
      <p:ext uri="{BB962C8B-B14F-4D97-AF65-F5344CB8AC3E}">
        <p14:creationId xmlns:p14="http://schemas.microsoft.com/office/powerpoint/2010/main" val="135923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conducted a retrospective, observational cohort study using the Multicenter Perioperative Outcomes Group or MPOG database.* MPOG is a consortium of hospitals with a shared dataset to facilitate research on perioperative outcomes. We included all patients who underwent cesarean delivery under neuraxial anesthesia between January 1, 2018 and December 31, 2023 at over 60 MPOG institutions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regards to the medications we looked at, we included IV opioids, midazolam, propofol, ketamine, dexmedetomidine, and inhaled nitrous oxide given during cesarean delivery. Since many of these medications can be given during conversion to general anesthesia, we excluded any administrations from the 5 minutes preceding intubation time and onwards. We also excluded small doses of opioids to account for possible documentation error of neuraxial opioids as IV. </a:t>
            </a:r>
          </a:p>
          <a:p>
            <a:pPr marL="0" marR="0">
              <a:lnSpc>
                <a:spcPct val="107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*MPOG was founded in 2008 to facilitate the investigation of perioperative outcomes, and each institution in this consortium extracts and then exports data into a shared database. Each institution also performs data and case validation to ensure adequate data quality and consistency.</a:t>
            </a:r>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a:p>
        </p:txBody>
      </p:sp>
    </p:spTree>
    <p:extLst>
      <p:ext uri="{BB962C8B-B14F-4D97-AF65-F5344CB8AC3E}">
        <p14:creationId xmlns:p14="http://schemas.microsoft.com/office/powerpoint/2010/main" val="347599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exclusion of cases with missing data, we found 166 196 cases of cesarean delivery under neuraxial anesthesia. Of these cases, 58% of them were performed under spinal anesthesia, 34% under combined spinal epidural, and 8% under epidural anesthesia. Of these cases, 33 555 cases (or around 20%) involved the use of adjuvant medications or were converted to general anesthesia. Of note, nearly all these patients received fentanyl at an incidence of 18.2%, while morphine was given to 4.5% of patients and hydromorphone only 1.9%. Only 1.3% of patients were converted to general anesthesia.  </a:t>
            </a:r>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a:p>
        </p:txBody>
      </p:sp>
    </p:spTree>
    <p:extLst>
      <p:ext uri="{BB962C8B-B14F-4D97-AF65-F5344CB8AC3E}">
        <p14:creationId xmlns:p14="http://schemas.microsoft.com/office/powerpoint/2010/main" val="263873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BFEF5-8504-1058-E60F-23ACD7041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367E5-A82C-1527-BBC6-2143C47B59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129998-70C8-93BE-0C6E-DC2803AAB504}"/>
              </a:ext>
            </a:extLst>
          </p:cNvPr>
          <p:cNvSpPr>
            <a:spLocks noGrp="1"/>
          </p:cNvSpPr>
          <p:nvPr>
            <p:ph type="body" idx="1"/>
          </p:nvPr>
        </p:nvSpPr>
        <p:spPr/>
        <p:txBody>
          <a:bodyPr/>
          <a:lstStyle/>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look at the various factors affecting the use of adjuvant medications, we used a generalized linear mixed model. Here we present the odds ratios with 99% confidence intervals for the various patient and case factors. From our model, we found that several patient factors were correlated with the use of adjuvant medications. For example, it was less likely for adjuvants to be given to patients with higher BMIs when compared to patients of BMI &lt;30. Patients of Asian or Pacific Islander race were also less likely to receive adjuvants when compared to White patients while Black patients were more likely to receive adjuvants. Finally, patients of ASA class 4 were more likely to receive adjuvants when compared to ASA class 1 and 2. </a:t>
            </a:r>
          </a:p>
        </p:txBody>
      </p:sp>
      <p:sp>
        <p:nvSpPr>
          <p:cNvPr id="4" name="Slide Number Placeholder 3">
            <a:extLst>
              <a:ext uri="{FF2B5EF4-FFF2-40B4-BE49-F238E27FC236}">
                <a16:creationId xmlns:a16="http://schemas.microsoft.com/office/drawing/2014/main" id="{84E0BAE1-4CEA-4398-9726-B84486BC4529}"/>
              </a:ext>
            </a:extLst>
          </p:cNvPr>
          <p:cNvSpPr>
            <a:spLocks noGrp="1"/>
          </p:cNvSpPr>
          <p:nvPr>
            <p:ph type="sldNum" sz="quarter" idx="5"/>
          </p:nvPr>
        </p:nvSpPr>
        <p:spPr/>
        <p:txBody>
          <a:bodyPr/>
          <a:lstStyle/>
          <a:p>
            <a:fld id="{8C6A62D3-769D-F349-A3F8-B6F214D63D0D}" type="slidenum">
              <a:rPr lang="en-US" smtClean="0"/>
              <a:t>5</a:t>
            </a:fld>
            <a:endParaRPr lang="en-US"/>
          </a:p>
        </p:txBody>
      </p:sp>
    </p:spTree>
    <p:extLst>
      <p:ext uri="{BB962C8B-B14F-4D97-AF65-F5344CB8AC3E}">
        <p14:creationId xmlns:p14="http://schemas.microsoft.com/office/powerpoint/2010/main" val="239641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27476-4666-B81F-31C4-C91E6C550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F3C71-0F4F-9955-58FE-AF9326D750F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E2FF2C3-0FE7-9FBE-E62B-74E9EA497FC1}"/>
              </a:ext>
            </a:extLst>
          </p:cNvPr>
          <p:cNvSpPr>
            <a:spLocks noGrp="1"/>
          </p:cNvSpPr>
          <p:nvPr>
            <p:ph type="body" idx="1"/>
          </p:nvPr>
        </p:nvSpPr>
        <p:spPr/>
        <p:txBody>
          <a:bodyPr/>
          <a:lstStyle/>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Looking at patient comorbidities, we found that preterm delivery, pre-eclampsia, chorioamnionitis were all associated with increased odds of adjuvant administration. Patients being induced for labor also had an increased chance of adjuvant administration. Surprisingly, there was no significant difference between planned cesarean deliveries versus conversion to cesarean from labor, but this might be due to how conversions are reported and documented at different institutions. </a:t>
            </a:r>
          </a:p>
        </p:txBody>
      </p:sp>
      <p:sp>
        <p:nvSpPr>
          <p:cNvPr id="4" name="Slide Number Placeholder 3">
            <a:extLst>
              <a:ext uri="{FF2B5EF4-FFF2-40B4-BE49-F238E27FC236}">
                <a16:creationId xmlns:a16="http://schemas.microsoft.com/office/drawing/2014/main" id="{EF7D5168-793A-BB7D-C8D5-657EE4AD2902}"/>
              </a:ext>
            </a:extLst>
          </p:cNvPr>
          <p:cNvSpPr>
            <a:spLocks noGrp="1"/>
          </p:cNvSpPr>
          <p:nvPr>
            <p:ph type="sldNum" sz="quarter" idx="5"/>
          </p:nvPr>
        </p:nvSpPr>
        <p:spPr/>
        <p:txBody>
          <a:bodyPr/>
          <a:lstStyle/>
          <a:p>
            <a:fld id="{8C6A62D3-769D-F349-A3F8-B6F214D63D0D}" type="slidenum">
              <a:rPr lang="en-US" smtClean="0"/>
              <a:t>6</a:t>
            </a:fld>
            <a:endParaRPr lang="en-US"/>
          </a:p>
        </p:txBody>
      </p:sp>
    </p:spTree>
    <p:extLst>
      <p:ext uri="{BB962C8B-B14F-4D97-AF65-F5344CB8AC3E}">
        <p14:creationId xmlns:p14="http://schemas.microsoft.com/office/powerpoint/2010/main" val="264360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8B43-B852-94DC-8EEA-D44BB9757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5BF1F-79D2-B0FC-F3BA-F4C6D0EB5AB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2BEF17D-9D85-A4D4-C0B2-DA24F86E93E5}"/>
              </a:ext>
            </a:extLst>
          </p:cNvPr>
          <p:cNvSpPr>
            <a:spLocks noGrp="1"/>
          </p:cNvSpPr>
          <p:nvPr>
            <p:ph type="body" idx="1"/>
          </p:nvPr>
        </p:nvSpPr>
        <p:spPr/>
        <p:txBody>
          <a:bodyPr/>
          <a:lstStyle/>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couple of non-patient related factors also influenced the use of adjuvants. We found that there was an increase in the use of adjuvants in the evening and overnight when compared to the daytime. The anesthesia technique also had a big influence as patients with an epidural were almost 3 times as likely to receive adjuvants when compared to spinal anesthesia and those with a CSE were 1.5 times as likely. Lastly, we found that having a medical school affiliation led to a decreased likelihood of adjuvant administration. While our model does account for variation due to institution, we are still investigating the dependence on features of the institution using a hierarchical model. This variation could reflect a difference in having OB fellowship trained anesthesiologists, especially overnight, which could also account for the increased use of adjuvants when compared to daytime. Stay tuned for more on this in the next Gertie Marx presentation. </a:t>
            </a:r>
          </a:p>
        </p:txBody>
      </p:sp>
      <p:sp>
        <p:nvSpPr>
          <p:cNvPr id="4" name="Slide Number Placeholder 3">
            <a:extLst>
              <a:ext uri="{FF2B5EF4-FFF2-40B4-BE49-F238E27FC236}">
                <a16:creationId xmlns:a16="http://schemas.microsoft.com/office/drawing/2014/main" id="{63BB73DB-5714-C506-2E33-F423D59FB7C2}"/>
              </a:ext>
            </a:extLst>
          </p:cNvPr>
          <p:cNvSpPr>
            <a:spLocks noGrp="1"/>
          </p:cNvSpPr>
          <p:nvPr>
            <p:ph type="sldNum" sz="quarter" idx="5"/>
          </p:nvPr>
        </p:nvSpPr>
        <p:spPr/>
        <p:txBody>
          <a:bodyPr/>
          <a:lstStyle/>
          <a:p>
            <a:fld id="{8C6A62D3-769D-F349-A3F8-B6F214D63D0D}" type="slidenum">
              <a:rPr lang="en-US" smtClean="0"/>
              <a:t>7</a:t>
            </a:fld>
            <a:endParaRPr lang="en-US"/>
          </a:p>
        </p:txBody>
      </p:sp>
    </p:spTree>
    <p:extLst>
      <p:ext uri="{BB962C8B-B14F-4D97-AF65-F5344CB8AC3E}">
        <p14:creationId xmlns:p14="http://schemas.microsoft.com/office/powerpoint/2010/main" val="28586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several limitations to our study. While certain patient and case factors might have correlated with adjuvant medication use, we unfortunately cannot make any causal inferences as to why certain medications were administered. For example, 13.8% of patients received midazolam. Was this given for pain or simply for anxiety? Was it ever given in isolation or always with other analgesic medications? Other medications like dexmedetomidine might have been given for shivering instead of pain. </a:t>
            </a:r>
          </a:p>
          <a:p>
            <a:pPr marL="0" marR="0">
              <a:lnSpc>
                <a:spcPct val="107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summary, we found that nearly 20% of patients undergoing cesarean delivery with neuraxial anesthesia received IV adjuvants, which is higher than previously reported in literature. The group of patients that most likely needed adjuvant medications had an epidural as their mode of anesthesia. This suggests that we may need to revisit the frequency of labor epidural analgesia evaluations and neuraxial block testing prior to incision. In addition, there were several important factors associated with adjuvant medication administration, including ASA class 4, preterm delivery, chorioamnionitis, overnight cases, and a community practice setting. Overall, I think our study highlights the importance of providing high quality neuraxial anesthesia to avoid giving adjuvants that can have undesirable side effects like nausea, somnolence, respiratory depression, and dissociation. We should have conversations with our patients about their wishes, remembering that “sedation is not a treatment for pain and not a substitute for general anesthesia.” While we do not want our patients to be in pain, our goal should be first to prevent, rather than simply manage intraoperative pain. Thank you. </a:t>
            </a:r>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a:p>
        </p:txBody>
      </p:sp>
    </p:spTree>
    <p:extLst>
      <p:ext uri="{BB962C8B-B14F-4D97-AF65-F5344CB8AC3E}">
        <p14:creationId xmlns:p14="http://schemas.microsoft.com/office/powerpoint/2010/main" val="54950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4057034" y="7770362"/>
            <a:ext cx="34918104" cy="6163333"/>
          </a:xfrm>
        </p:spPr>
        <p:txBody>
          <a:bodyPr anchor="b"/>
          <a:lstStyle>
            <a:lvl1pPr algn="l">
              <a:defRPr sz="22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4057034" y="14243467"/>
            <a:ext cx="34918104" cy="2703140"/>
          </a:xfrm>
        </p:spPr>
        <p:txBody>
          <a:bodyPr/>
          <a:lstStyle>
            <a:lvl1pPr marL="0" indent="0" algn="l">
              <a:buNone/>
              <a:defRPr sz="8800">
                <a:solidFill>
                  <a:schemeClr val="tx1"/>
                </a:solidFill>
              </a:defRPr>
            </a:lvl1pPr>
            <a:lvl2pPr marL="1676375" indent="0" algn="ctr">
              <a:buNone/>
              <a:defRPr sz="7333"/>
            </a:lvl2pPr>
            <a:lvl3pPr marL="3352746" indent="0" algn="ctr">
              <a:buNone/>
              <a:defRPr sz="6600"/>
            </a:lvl3pPr>
            <a:lvl4pPr marL="5029121" indent="0" algn="ctr">
              <a:buNone/>
              <a:defRPr sz="5867"/>
            </a:lvl4pPr>
            <a:lvl5pPr marL="6705492" indent="0" algn="ctr">
              <a:buNone/>
              <a:defRPr sz="5867"/>
            </a:lvl5pPr>
            <a:lvl6pPr marL="8381867" indent="0" algn="ctr">
              <a:buNone/>
              <a:defRPr sz="5867"/>
            </a:lvl6pPr>
            <a:lvl7pPr marL="10058238" indent="0" algn="ctr">
              <a:buNone/>
              <a:defRPr sz="5867"/>
            </a:lvl7pPr>
            <a:lvl8pPr marL="11734613" indent="0" algn="ctr">
              <a:buNone/>
              <a:defRPr sz="5867"/>
            </a:lvl8pPr>
            <a:lvl9pPr marL="13410988" indent="0" algn="ctr">
              <a:buNone/>
              <a:defRPr sz="5867"/>
            </a:lvl9pPr>
          </a:lstStyle>
          <a:p>
            <a:r>
              <a:rPr lang="en-US" sz="88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4057038" y="23159545"/>
            <a:ext cx="6718375" cy="892280"/>
          </a:xfrm>
        </p:spPr>
        <p:txBody>
          <a:bodyPr/>
          <a:lstStyle>
            <a:lvl1pPr marL="0" indent="0" algn="l">
              <a:buNone/>
              <a:defRPr sz="5133">
                <a:solidFill>
                  <a:schemeClr val="tx1"/>
                </a:solidFill>
              </a:defRPr>
            </a:lvl1pPr>
            <a:lvl2pPr marL="1676375" indent="0">
              <a:buNone/>
              <a:defRPr sz="5133"/>
            </a:lvl2pPr>
            <a:lvl3pPr marL="3352746" indent="0">
              <a:buNone/>
              <a:defRPr sz="4400"/>
            </a:lvl3pPr>
            <a:lvl4pPr marL="5029121" indent="0">
              <a:buNone/>
              <a:defRPr sz="3667"/>
            </a:lvl4pPr>
            <a:lvl5pPr marL="6705492" indent="0">
              <a:buNone/>
              <a:defRPr sz="3667"/>
            </a:lvl5pPr>
            <a:lvl6pPr marL="8381867" indent="0">
              <a:buNone/>
              <a:defRPr sz="3667"/>
            </a:lvl6pPr>
            <a:lvl7pPr marL="10058238" indent="0">
              <a:buNone/>
              <a:defRPr sz="3667"/>
            </a:lvl7pPr>
            <a:lvl8pPr marL="11734613" indent="0">
              <a:buNone/>
              <a:defRPr sz="3667"/>
            </a:lvl8pPr>
            <a:lvl9pPr marL="13410988" indent="0">
              <a:buNone/>
              <a:defRPr sz="3667"/>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4"/>
            <a:ext cx="1374697" cy="25146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5280" tIns="167640" rIns="335280" bIns="167640" numCol="1" spcCol="0" rtlCol="0" fromWordArt="0" anchor="ctr" anchorCtr="0" forceAA="0" compatLnSpc="1">
            <a:prstTxWarp prst="textNoShape">
              <a:avLst/>
            </a:prstTxWarp>
            <a:noAutofit/>
          </a:bodyPr>
          <a:lstStyle/>
          <a:p>
            <a:pPr algn="ctr"/>
            <a:endParaRPr lang="en-US" sz="6600"/>
          </a:p>
        </p:txBody>
      </p:sp>
      <p:sp>
        <p:nvSpPr>
          <p:cNvPr id="7" name="Rectangle 6">
            <a:extLst>
              <a:ext uri="{FF2B5EF4-FFF2-40B4-BE49-F238E27FC236}">
                <a16:creationId xmlns:a16="http://schemas.microsoft.com/office/drawing/2014/main" id="{7AB3647D-36F5-A945-9612-7CA07EEF3DE4}"/>
              </a:ext>
            </a:extLst>
          </p:cNvPr>
          <p:cNvSpPr/>
          <p:nvPr/>
        </p:nvSpPr>
        <p:spPr>
          <a:xfrm>
            <a:off x="43330891" y="4"/>
            <a:ext cx="1374697" cy="25146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5280" tIns="167640" rIns="335280" bIns="167640" numCol="1" spcCol="0" rtlCol="0" fromWordArt="0" anchor="ctr" anchorCtr="0" forceAA="0" compatLnSpc="1">
            <a:prstTxWarp prst="textNoShape">
              <a:avLst/>
            </a:prstTxWarp>
            <a:noAutofit/>
          </a:bodyPr>
          <a:lstStyle/>
          <a:p>
            <a:pPr algn="ctr"/>
            <a:endParaRPr lang="en-US" sz="660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57038" y="2331764"/>
            <a:ext cx="11634611" cy="161319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dirty="0"/>
              <a:t>Confidential—do not copy or distribute</a:t>
            </a:r>
          </a:p>
        </p:txBody>
      </p:sp>
    </p:spTree>
    <p:extLst>
      <p:ext uri="{BB962C8B-B14F-4D97-AF65-F5344CB8AC3E}">
        <p14:creationId xmlns:p14="http://schemas.microsoft.com/office/powerpoint/2010/main" val="64447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2345872" y="21408103"/>
            <a:ext cx="25880359" cy="1008264"/>
          </a:xfrm>
        </p:spPr>
        <p:txBody>
          <a:bodyPr anchor="b"/>
          <a:lstStyle>
            <a:lvl1pPr>
              <a:defRPr sz="2933" b="0">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4255841720"/>
      </p:ext>
    </p:extLst>
  </p:cSld>
  <p:clrMapOvr>
    <a:masterClrMapping/>
  </p:clrMapOvr>
  <p:extLst>
    <p:ext uri="{DCECCB84-F9BA-43D5-87BE-67443E8EF086}">
      <p15:sldGuideLst xmlns:p15="http://schemas.microsoft.com/office/powerpoint/2012/main">
        <p15:guide id="2" pos="1470" userDrawn="1">
          <p15:clr>
            <a:srgbClr val="FBAE40"/>
          </p15:clr>
        </p15:guide>
        <p15:guide id="3" pos="266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49762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29912371" y="1922410"/>
            <a:ext cx="14793234" cy="21252561"/>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sz="660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sz="660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sz="660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sz="660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sz="660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sz="660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sz="660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sz="660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2347043" y="6940316"/>
            <a:ext cx="26823353" cy="10460036"/>
          </a:xfrm>
        </p:spPr>
        <p:txBody>
          <a:bodyPr anchor="ctr"/>
          <a:lstStyle>
            <a:lvl1pPr>
              <a:defRPr sz="19800">
                <a:solidFill>
                  <a:schemeClr val="accent2"/>
                </a:solidFill>
              </a:defRPr>
            </a:lvl1pPr>
          </a:lstStyle>
          <a:p>
            <a:r>
              <a:rPr lang="en-US" dirty="0"/>
              <a:t>Click to edit divider</a:t>
            </a:r>
          </a:p>
        </p:txBody>
      </p:sp>
    </p:spTree>
    <p:extLst>
      <p:ext uri="{BB962C8B-B14F-4D97-AF65-F5344CB8AC3E}">
        <p14:creationId xmlns:p14="http://schemas.microsoft.com/office/powerpoint/2010/main" val="32462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4291737" y="7040884"/>
            <a:ext cx="27297132" cy="9446719"/>
          </a:xfrm>
        </p:spPr>
        <p:txBody>
          <a:bodyPr anchor="ctr"/>
          <a:lstStyle>
            <a:lvl1pPr>
              <a:defRPr sz="198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4291756" y="16965188"/>
            <a:ext cx="13411673" cy="3352804"/>
          </a:xfrm>
        </p:spPr>
        <p:txBody>
          <a:bodyPr/>
          <a:lstStyle>
            <a:lvl1pPr marL="0" indent="0">
              <a:buNone/>
              <a:defRPr sz="8067">
                <a:solidFill>
                  <a:schemeClr val="tx1"/>
                </a:solidFill>
              </a:defRPr>
            </a:lvl1pPr>
            <a:lvl2pPr marL="1676375" indent="0">
              <a:buNone/>
              <a:defRPr sz="5133"/>
            </a:lvl2pPr>
            <a:lvl3pPr marL="3352746" indent="0">
              <a:buNone/>
              <a:defRPr sz="4400"/>
            </a:lvl3pPr>
            <a:lvl4pPr marL="5029121" indent="0">
              <a:buNone/>
              <a:defRPr sz="3667"/>
            </a:lvl4pPr>
            <a:lvl5pPr marL="6705492" indent="0">
              <a:buNone/>
              <a:defRPr sz="3667"/>
            </a:lvl5pPr>
            <a:lvl6pPr marL="8381867" indent="0">
              <a:buNone/>
              <a:defRPr sz="3667"/>
            </a:lvl6pPr>
            <a:lvl7pPr marL="10058238" indent="0">
              <a:buNone/>
              <a:defRPr sz="3667"/>
            </a:lvl7pPr>
            <a:lvl8pPr marL="11734613" indent="0">
              <a:buNone/>
              <a:defRPr sz="3667"/>
            </a:lvl8pPr>
            <a:lvl9pPr marL="13410988" indent="0">
              <a:buNone/>
              <a:defRPr sz="3667"/>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Confidential—do not copy or distribute</a:t>
            </a:r>
          </a:p>
        </p:txBody>
      </p:sp>
    </p:spTree>
    <p:extLst>
      <p:ext uri="{BB962C8B-B14F-4D97-AF65-F5344CB8AC3E}">
        <p14:creationId xmlns:p14="http://schemas.microsoft.com/office/powerpoint/2010/main" val="418963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2347044" y="6588433"/>
            <a:ext cx="40011501" cy="10460036"/>
          </a:xfrm>
        </p:spPr>
        <p:txBody>
          <a:bodyPr anchor="ctr"/>
          <a:lstStyle>
            <a:lvl1pPr>
              <a:lnSpc>
                <a:spcPct val="100000"/>
              </a:lnSpc>
              <a:defRPr sz="198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225959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4041" y="11099295"/>
            <a:ext cx="21257507" cy="2947446"/>
          </a:xfrm>
          <a:prstGeom prst="rect">
            <a:avLst/>
          </a:prstGeom>
        </p:spPr>
      </p:pic>
    </p:spTree>
    <p:extLst>
      <p:ext uri="{BB962C8B-B14F-4D97-AF65-F5344CB8AC3E}">
        <p14:creationId xmlns:p14="http://schemas.microsoft.com/office/powerpoint/2010/main" val="1837519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23961" y="3640150"/>
            <a:ext cx="41657746" cy="10034933"/>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25421"/>
            </a:lvl1pPr>
            <a:lvl2pPr lvl="1" algn="ctr">
              <a:spcBef>
                <a:spcPts val="0"/>
              </a:spcBef>
              <a:spcAft>
                <a:spcPts val="0"/>
              </a:spcAft>
              <a:buSzPts val="5200"/>
              <a:buNone/>
              <a:defRPr sz="25421"/>
            </a:lvl2pPr>
            <a:lvl3pPr lvl="2" algn="ctr">
              <a:spcBef>
                <a:spcPts val="0"/>
              </a:spcBef>
              <a:spcAft>
                <a:spcPts val="0"/>
              </a:spcAft>
              <a:buSzPts val="5200"/>
              <a:buNone/>
              <a:defRPr sz="25421"/>
            </a:lvl3pPr>
            <a:lvl4pPr lvl="3" algn="ctr">
              <a:spcBef>
                <a:spcPts val="0"/>
              </a:spcBef>
              <a:spcAft>
                <a:spcPts val="0"/>
              </a:spcAft>
              <a:buSzPts val="5200"/>
              <a:buNone/>
              <a:defRPr sz="25421"/>
            </a:lvl4pPr>
            <a:lvl5pPr lvl="4" algn="ctr">
              <a:spcBef>
                <a:spcPts val="0"/>
              </a:spcBef>
              <a:spcAft>
                <a:spcPts val="0"/>
              </a:spcAft>
              <a:buSzPts val="5200"/>
              <a:buNone/>
              <a:defRPr sz="25421"/>
            </a:lvl5pPr>
            <a:lvl6pPr lvl="5" algn="ctr">
              <a:spcBef>
                <a:spcPts val="0"/>
              </a:spcBef>
              <a:spcAft>
                <a:spcPts val="0"/>
              </a:spcAft>
              <a:buSzPts val="5200"/>
              <a:buNone/>
              <a:defRPr sz="25421"/>
            </a:lvl6pPr>
            <a:lvl7pPr lvl="6" algn="ctr">
              <a:spcBef>
                <a:spcPts val="0"/>
              </a:spcBef>
              <a:spcAft>
                <a:spcPts val="0"/>
              </a:spcAft>
              <a:buSzPts val="5200"/>
              <a:buNone/>
              <a:defRPr sz="25421"/>
            </a:lvl7pPr>
            <a:lvl8pPr lvl="7" algn="ctr">
              <a:spcBef>
                <a:spcPts val="0"/>
              </a:spcBef>
              <a:spcAft>
                <a:spcPts val="0"/>
              </a:spcAft>
              <a:buSzPts val="5200"/>
              <a:buNone/>
              <a:defRPr sz="25421"/>
            </a:lvl8pPr>
            <a:lvl9pPr lvl="8" algn="ctr">
              <a:spcBef>
                <a:spcPts val="0"/>
              </a:spcBef>
              <a:spcAft>
                <a:spcPts val="0"/>
              </a:spcAft>
              <a:buSzPts val="5200"/>
              <a:buNone/>
              <a:defRPr sz="25421"/>
            </a:lvl9pPr>
          </a:lstStyle>
          <a:p>
            <a:endParaRPr/>
          </a:p>
        </p:txBody>
      </p:sp>
      <p:sp>
        <p:nvSpPr>
          <p:cNvPr id="11" name="Google Shape;11;p2"/>
          <p:cNvSpPr txBox="1">
            <a:spLocks noGrp="1"/>
          </p:cNvSpPr>
          <p:nvPr>
            <p:ph type="subTitle" idx="1"/>
          </p:nvPr>
        </p:nvSpPr>
        <p:spPr>
          <a:xfrm>
            <a:off x="1523921" y="13855721"/>
            <a:ext cx="41657746" cy="38749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3688"/>
            </a:lvl1pPr>
            <a:lvl2pPr lvl="1" algn="ctr">
              <a:lnSpc>
                <a:spcPct val="100000"/>
              </a:lnSpc>
              <a:spcBef>
                <a:spcPts val="0"/>
              </a:spcBef>
              <a:spcAft>
                <a:spcPts val="0"/>
              </a:spcAft>
              <a:buSzPts val="2800"/>
              <a:buNone/>
              <a:defRPr sz="13688"/>
            </a:lvl2pPr>
            <a:lvl3pPr lvl="2" algn="ctr">
              <a:lnSpc>
                <a:spcPct val="100000"/>
              </a:lnSpc>
              <a:spcBef>
                <a:spcPts val="0"/>
              </a:spcBef>
              <a:spcAft>
                <a:spcPts val="0"/>
              </a:spcAft>
              <a:buSzPts val="2800"/>
              <a:buNone/>
              <a:defRPr sz="13688"/>
            </a:lvl3pPr>
            <a:lvl4pPr lvl="3" algn="ctr">
              <a:lnSpc>
                <a:spcPct val="100000"/>
              </a:lnSpc>
              <a:spcBef>
                <a:spcPts val="0"/>
              </a:spcBef>
              <a:spcAft>
                <a:spcPts val="0"/>
              </a:spcAft>
              <a:buSzPts val="2800"/>
              <a:buNone/>
              <a:defRPr sz="13688"/>
            </a:lvl4pPr>
            <a:lvl5pPr lvl="4" algn="ctr">
              <a:lnSpc>
                <a:spcPct val="100000"/>
              </a:lnSpc>
              <a:spcBef>
                <a:spcPts val="0"/>
              </a:spcBef>
              <a:spcAft>
                <a:spcPts val="0"/>
              </a:spcAft>
              <a:buSzPts val="2800"/>
              <a:buNone/>
              <a:defRPr sz="13688"/>
            </a:lvl5pPr>
            <a:lvl6pPr lvl="5" algn="ctr">
              <a:lnSpc>
                <a:spcPct val="100000"/>
              </a:lnSpc>
              <a:spcBef>
                <a:spcPts val="0"/>
              </a:spcBef>
              <a:spcAft>
                <a:spcPts val="0"/>
              </a:spcAft>
              <a:buSzPts val="2800"/>
              <a:buNone/>
              <a:defRPr sz="13688"/>
            </a:lvl6pPr>
            <a:lvl7pPr lvl="6" algn="ctr">
              <a:lnSpc>
                <a:spcPct val="100000"/>
              </a:lnSpc>
              <a:spcBef>
                <a:spcPts val="0"/>
              </a:spcBef>
              <a:spcAft>
                <a:spcPts val="0"/>
              </a:spcAft>
              <a:buSzPts val="2800"/>
              <a:buNone/>
              <a:defRPr sz="13688"/>
            </a:lvl7pPr>
            <a:lvl8pPr lvl="7" algn="ctr">
              <a:lnSpc>
                <a:spcPct val="100000"/>
              </a:lnSpc>
              <a:spcBef>
                <a:spcPts val="0"/>
              </a:spcBef>
              <a:spcAft>
                <a:spcPts val="0"/>
              </a:spcAft>
              <a:buSzPts val="2800"/>
              <a:buNone/>
              <a:defRPr sz="13688"/>
            </a:lvl8pPr>
            <a:lvl9pPr lvl="8" algn="ctr">
              <a:lnSpc>
                <a:spcPct val="100000"/>
              </a:lnSpc>
              <a:spcBef>
                <a:spcPts val="0"/>
              </a:spcBef>
              <a:spcAft>
                <a:spcPts val="0"/>
              </a:spcAft>
              <a:buSzPts val="2800"/>
              <a:buNone/>
              <a:defRPr sz="13688"/>
            </a:lvl9pPr>
          </a:lstStyle>
          <a:p>
            <a:endParaRPr/>
          </a:p>
        </p:txBody>
      </p:sp>
      <p:sp>
        <p:nvSpPr>
          <p:cNvPr id="12" name="Google Shape;12;p2"/>
          <p:cNvSpPr txBox="1">
            <a:spLocks noGrp="1"/>
          </p:cNvSpPr>
          <p:nvPr>
            <p:ph type="sldNum" idx="12"/>
          </p:nvPr>
        </p:nvSpPr>
        <p:spPr>
          <a:xfrm>
            <a:off x="41422378" y="22797957"/>
            <a:ext cx="2682629" cy="192426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92243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8199" y="4115331"/>
            <a:ext cx="33529191" cy="8754533"/>
          </a:xfrm>
        </p:spPr>
        <p:txBody>
          <a:bodyPr anchor="b"/>
          <a:lstStyle>
            <a:lvl1pPr algn="ctr">
              <a:defRPr sz="22000"/>
            </a:lvl1pPr>
          </a:lstStyle>
          <a:p>
            <a:r>
              <a:rPr lang="en-US"/>
              <a:t>Click to edit Master title style</a:t>
            </a:r>
            <a:endParaRPr lang="en-US" dirty="0"/>
          </a:p>
        </p:txBody>
      </p:sp>
      <p:sp>
        <p:nvSpPr>
          <p:cNvPr id="3" name="Subtitle 2"/>
          <p:cNvSpPr>
            <a:spLocks noGrp="1"/>
          </p:cNvSpPr>
          <p:nvPr>
            <p:ph type="subTitle" idx="1"/>
          </p:nvPr>
        </p:nvSpPr>
        <p:spPr>
          <a:xfrm>
            <a:off x="5588199" y="13207473"/>
            <a:ext cx="33529191" cy="6071127"/>
          </a:xfrm>
        </p:spPr>
        <p:txBody>
          <a:bodyPr/>
          <a:lstStyle>
            <a:lvl1pPr marL="0" indent="0" algn="ctr">
              <a:buNone/>
              <a:defRPr sz="8800"/>
            </a:lvl1pPr>
            <a:lvl2pPr marL="1676415" indent="0" algn="ctr">
              <a:buNone/>
              <a:defRPr sz="7333"/>
            </a:lvl2pPr>
            <a:lvl3pPr marL="3352830" indent="0" algn="ctr">
              <a:buNone/>
              <a:defRPr sz="6600"/>
            </a:lvl3pPr>
            <a:lvl4pPr marL="5029246" indent="0" algn="ctr">
              <a:buNone/>
              <a:defRPr sz="5867"/>
            </a:lvl4pPr>
            <a:lvl5pPr marL="6705661" indent="0" algn="ctr">
              <a:buNone/>
              <a:defRPr sz="5867"/>
            </a:lvl5pPr>
            <a:lvl6pPr marL="8382076" indent="0" algn="ctr">
              <a:buNone/>
              <a:defRPr sz="5867"/>
            </a:lvl6pPr>
            <a:lvl7pPr marL="10058491" indent="0" algn="ctr">
              <a:buNone/>
              <a:defRPr sz="5867"/>
            </a:lvl7pPr>
            <a:lvl8pPr marL="11734907" indent="0" algn="ctr">
              <a:buNone/>
              <a:defRPr sz="5867"/>
            </a:lvl8pPr>
            <a:lvl9pPr marL="13411322" indent="0" algn="ctr">
              <a:buNone/>
              <a:defRPr sz="58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B3811-4E62-7F4C-9F63-C9C847B9169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10259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3811-4E62-7F4C-9F63-C9C847B9169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37605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50225" y="6269041"/>
            <a:ext cx="38558570" cy="10460036"/>
          </a:xfrm>
        </p:spPr>
        <p:txBody>
          <a:bodyPr anchor="b"/>
          <a:lstStyle>
            <a:lvl1pPr>
              <a:defRPr sz="22000"/>
            </a:lvl1pPr>
          </a:lstStyle>
          <a:p>
            <a:r>
              <a:rPr lang="en-US"/>
              <a:t>Click to edit Master title style</a:t>
            </a:r>
            <a:endParaRPr lang="en-US" dirty="0"/>
          </a:p>
        </p:txBody>
      </p:sp>
      <p:sp>
        <p:nvSpPr>
          <p:cNvPr id="3" name="Text Placeholder 2"/>
          <p:cNvSpPr>
            <a:spLocks noGrp="1"/>
          </p:cNvSpPr>
          <p:nvPr>
            <p:ph type="body" idx="1"/>
          </p:nvPr>
        </p:nvSpPr>
        <p:spPr>
          <a:xfrm>
            <a:off x="3050225" y="16828033"/>
            <a:ext cx="38558570" cy="5500686"/>
          </a:xfrm>
        </p:spPr>
        <p:txBody>
          <a:bodyPr/>
          <a:lstStyle>
            <a:lvl1pPr marL="0" indent="0">
              <a:buNone/>
              <a:defRPr sz="8800">
                <a:solidFill>
                  <a:schemeClr val="tx1">
                    <a:tint val="75000"/>
                  </a:schemeClr>
                </a:solidFill>
              </a:defRPr>
            </a:lvl1pPr>
            <a:lvl2pPr marL="1676415" indent="0">
              <a:buNone/>
              <a:defRPr sz="7333">
                <a:solidFill>
                  <a:schemeClr val="tx1">
                    <a:tint val="75000"/>
                  </a:schemeClr>
                </a:solidFill>
              </a:defRPr>
            </a:lvl2pPr>
            <a:lvl3pPr marL="3352830" indent="0">
              <a:buNone/>
              <a:defRPr sz="6600">
                <a:solidFill>
                  <a:schemeClr val="tx1">
                    <a:tint val="75000"/>
                  </a:schemeClr>
                </a:solidFill>
              </a:defRPr>
            </a:lvl3pPr>
            <a:lvl4pPr marL="5029246" indent="0">
              <a:buNone/>
              <a:defRPr sz="5867">
                <a:solidFill>
                  <a:schemeClr val="tx1">
                    <a:tint val="75000"/>
                  </a:schemeClr>
                </a:solidFill>
              </a:defRPr>
            </a:lvl4pPr>
            <a:lvl5pPr marL="6705661" indent="0">
              <a:buNone/>
              <a:defRPr sz="5867">
                <a:solidFill>
                  <a:schemeClr val="tx1">
                    <a:tint val="75000"/>
                  </a:schemeClr>
                </a:solidFill>
              </a:defRPr>
            </a:lvl5pPr>
            <a:lvl6pPr marL="8382076" indent="0">
              <a:buNone/>
              <a:defRPr sz="5867">
                <a:solidFill>
                  <a:schemeClr val="tx1">
                    <a:tint val="75000"/>
                  </a:schemeClr>
                </a:solidFill>
              </a:defRPr>
            </a:lvl6pPr>
            <a:lvl7pPr marL="10058491" indent="0">
              <a:buNone/>
              <a:defRPr sz="5867">
                <a:solidFill>
                  <a:schemeClr val="tx1">
                    <a:tint val="75000"/>
                  </a:schemeClr>
                </a:solidFill>
              </a:defRPr>
            </a:lvl7pPr>
            <a:lvl8pPr marL="11734907" indent="0">
              <a:buNone/>
              <a:defRPr sz="5867">
                <a:solidFill>
                  <a:schemeClr val="tx1">
                    <a:tint val="75000"/>
                  </a:schemeClr>
                </a:solidFill>
              </a:defRPr>
            </a:lvl8pPr>
            <a:lvl9pPr marL="13411322" indent="0">
              <a:buNone/>
              <a:defRPr sz="5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3811-4E62-7F4C-9F63-C9C847B9169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319295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5828" y="5847"/>
          <a:ext cx="5819" cy="5819"/>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5828" y="5847"/>
                        <a:ext cx="5819" cy="581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3364388" indent="-855650">
              <a:buFont typeface="Wingdings" pitchFamily="2" charset="2"/>
              <a:buChar char="§"/>
              <a:defRPr/>
            </a:lvl4pPr>
            <a:lvl5pPr marL="4202574" indent="-861473">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9284791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73509" y="6693958"/>
            <a:ext cx="18999875" cy="1595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632204" y="6693958"/>
            <a:ext cx="18999875" cy="1595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0B3811-4E62-7F4C-9F63-C9C847B9169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1065884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9332" y="1338793"/>
            <a:ext cx="38558570" cy="48603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79334" y="6164264"/>
            <a:ext cx="18912557" cy="3021011"/>
          </a:xfrm>
        </p:spPr>
        <p:txBody>
          <a:bodyPr anchor="b"/>
          <a:lstStyle>
            <a:lvl1pPr marL="0" indent="0">
              <a:buNone/>
              <a:defRPr sz="8800" b="1"/>
            </a:lvl1pPr>
            <a:lvl2pPr marL="1676415" indent="0">
              <a:buNone/>
              <a:defRPr sz="7333" b="1"/>
            </a:lvl2pPr>
            <a:lvl3pPr marL="3352830" indent="0">
              <a:buNone/>
              <a:defRPr sz="6600" b="1"/>
            </a:lvl3pPr>
            <a:lvl4pPr marL="5029246" indent="0">
              <a:buNone/>
              <a:defRPr sz="5867" b="1"/>
            </a:lvl4pPr>
            <a:lvl5pPr marL="6705661" indent="0">
              <a:buNone/>
              <a:defRPr sz="5867" b="1"/>
            </a:lvl5pPr>
            <a:lvl6pPr marL="8382076" indent="0">
              <a:buNone/>
              <a:defRPr sz="5867" b="1"/>
            </a:lvl6pPr>
            <a:lvl7pPr marL="10058491" indent="0">
              <a:buNone/>
              <a:defRPr sz="5867" b="1"/>
            </a:lvl7pPr>
            <a:lvl8pPr marL="11734907" indent="0">
              <a:buNone/>
              <a:defRPr sz="5867" b="1"/>
            </a:lvl8pPr>
            <a:lvl9pPr marL="13411322" indent="0">
              <a:buNone/>
              <a:defRPr sz="5867" b="1"/>
            </a:lvl9pPr>
          </a:lstStyle>
          <a:p>
            <a:pPr lvl="0"/>
            <a:r>
              <a:rPr lang="en-US"/>
              <a:t>Click to edit Master text styles</a:t>
            </a:r>
          </a:p>
        </p:txBody>
      </p:sp>
      <p:sp>
        <p:nvSpPr>
          <p:cNvPr id="4" name="Content Placeholder 3"/>
          <p:cNvSpPr>
            <a:spLocks noGrp="1"/>
          </p:cNvSpPr>
          <p:nvPr>
            <p:ph sz="half" idx="2"/>
          </p:nvPr>
        </p:nvSpPr>
        <p:spPr>
          <a:xfrm>
            <a:off x="3079334" y="9185275"/>
            <a:ext cx="18912557" cy="13510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32204" y="6164264"/>
            <a:ext cx="19005698" cy="3021011"/>
          </a:xfrm>
        </p:spPr>
        <p:txBody>
          <a:bodyPr anchor="b"/>
          <a:lstStyle>
            <a:lvl1pPr marL="0" indent="0">
              <a:buNone/>
              <a:defRPr sz="8800" b="1"/>
            </a:lvl1pPr>
            <a:lvl2pPr marL="1676415" indent="0">
              <a:buNone/>
              <a:defRPr sz="7333" b="1"/>
            </a:lvl2pPr>
            <a:lvl3pPr marL="3352830" indent="0">
              <a:buNone/>
              <a:defRPr sz="6600" b="1"/>
            </a:lvl3pPr>
            <a:lvl4pPr marL="5029246" indent="0">
              <a:buNone/>
              <a:defRPr sz="5867" b="1"/>
            </a:lvl4pPr>
            <a:lvl5pPr marL="6705661" indent="0">
              <a:buNone/>
              <a:defRPr sz="5867" b="1"/>
            </a:lvl5pPr>
            <a:lvl6pPr marL="8382076" indent="0">
              <a:buNone/>
              <a:defRPr sz="5867" b="1"/>
            </a:lvl6pPr>
            <a:lvl7pPr marL="10058491" indent="0">
              <a:buNone/>
              <a:defRPr sz="5867" b="1"/>
            </a:lvl7pPr>
            <a:lvl8pPr marL="11734907" indent="0">
              <a:buNone/>
              <a:defRPr sz="5867" b="1"/>
            </a:lvl8pPr>
            <a:lvl9pPr marL="13411322" indent="0">
              <a:buNone/>
              <a:defRPr sz="5867" b="1"/>
            </a:lvl9pPr>
          </a:lstStyle>
          <a:p>
            <a:pPr lvl="0"/>
            <a:r>
              <a:rPr lang="en-US"/>
              <a:t>Click to edit Master text styles</a:t>
            </a:r>
          </a:p>
        </p:txBody>
      </p:sp>
      <p:sp>
        <p:nvSpPr>
          <p:cNvPr id="6" name="Content Placeholder 5"/>
          <p:cNvSpPr>
            <a:spLocks noGrp="1"/>
          </p:cNvSpPr>
          <p:nvPr>
            <p:ph sz="quarter" idx="4"/>
          </p:nvPr>
        </p:nvSpPr>
        <p:spPr>
          <a:xfrm>
            <a:off x="22632204" y="9185275"/>
            <a:ext cx="19005698" cy="13510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0B3811-4E62-7F4C-9F63-C9C847B91693}"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2609734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0B3811-4E62-7F4C-9F63-C9C847B91693}"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260263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B3811-4E62-7F4C-9F63-C9C847B91693}"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3800890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9334" y="1676400"/>
            <a:ext cx="14418715" cy="5867400"/>
          </a:xfrm>
        </p:spPr>
        <p:txBody>
          <a:bodyPr anchor="b"/>
          <a:lstStyle>
            <a:lvl1pPr>
              <a:defRPr sz="11733"/>
            </a:lvl1pPr>
          </a:lstStyle>
          <a:p>
            <a:r>
              <a:rPr lang="en-US"/>
              <a:t>Click to edit Master title style</a:t>
            </a:r>
            <a:endParaRPr lang="en-US" dirty="0"/>
          </a:p>
        </p:txBody>
      </p:sp>
      <p:sp>
        <p:nvSpPr>
          <p:cNvPr id="3" name="Content Placeholder 2"/>
          <p:cNvSpPr>
            <a:spLocks noGrp="1"/>
          </p:cNvSpPr>
          <p:nvPr>
            <p:ph idx="1"/>
          </p:nvPr>
        </p:nvSpPr>
        <p:spPr>
          <a:xfrm>
            <a:off x="19005698" y="3620560"/>
            <a:ext cx="22632204" cy="17869958"/>
          </a:xfrm>
        </p:spPr>
        <p:txBody>
          <a:bodyPr/>
          <a:lstStyle>
            <a:lvl1pPr>
              <a:defRPr sz="11733"/>
            </a:lvl1pPr>
            <a:lvl2pPr>
              <a:defRPr sz="10267"/>
            </a:lvl2pPr>
            <a:lvl3pPr>
              <a:defRPr sz="8800"/>
            </a:lvl3pPr>
            <a:lvl4pPr>
              <a:defRPr sz="7333"/>
            </a:lvl4pPr>
            <a:lvl5pPr>
              <a:defRPr sz="7333"/>
            </a:lvl5pPr>
            <a:lvl6pPr>
              <a:defRPr sz="7333"/>
            </a:lvl6pPr>
            <a:lvl7pPr>
              <a:defRPr sz="7333"/>
            </a:lvl7pPr>
            <a:lvl8pPr>
              <a:defRPr sz="7333"/>
            </a:lvl8pPr>
            <a:lvl9pPr>
              <a:defRPr sz="7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79334" y="7543800"/>
            <a:ext cx="14418715" cy="13975823"/>
          </a:xfrm>
        </p:spPr>
        <p:txBody>
          <a:bodyPr/>
          <a:lstStyle>
            <a:lvl1pPr marL="0" indent="0">
              <a:buNone/>
              <a:defRPr sz="5867"/>
            </a:lvl1pPr>
            <a:lvl2pPr marL="1676415" indent="0">
              <a:buNone/>
              <a:defRPr sz="5133"/>
            </a:lvl2pPr>
            <a:lvl3pPr marL="3352830" indent="0">
              <a:buNone/>
              <a:defRPr sz="4400"/>
            </a:lvl3pPr>
            <a:lvl4pPr marL="5029246" indent="0">
              <a:buNone/>
              <a:defRPr sz="3667"/>
            </a:lvl4pPr>
            <a:lvl5pPr marL="6705661" indent="0">
              <a:buNone/>
              <a:defRPr sz="3667"/>
            </a:lvl5pPr>
            <a:lvl6pPr marL="8382076" indent="0">
              <a:buNone/>
              <a:defRPr sz="3667"/>
            </a:lvl6pPr>
            <a:lvl7pPr marL="10058491" indent="0">
              <a:buNone/>
              <a:defRPr sz="3667"/>
            </a:lvl7pPr>
            <a:lvl8pPr marL="11734907" indent="0">
              <a:buNone/>
              <a:defRPr sz="3667"/>
            </a:lvl8pPr>
            <a:lvl9pPr marL="13411322" indent="0">
              <a:buNone/>
              <a:defRPr sz="3667"/>
            </a:lvl9pPr>
          </a:lstStyle>
          <a:p>
            <a:pPr lvl="0"/>
            <a:r>
              <a:rPr lang="en-US"/>
              <a:t>Click to edit Master text styles</a:t>
            </a:r>
          </a:p>
        </p:txBody>
      </p:sp>
      <p:sp>
        <p:nvSpPr>
          <p:cNvPr id="5" name="Date Placeholder 4"/>
          <p:cNvSpPr>
            <a:spLocks noGrp="1"/>
          </p:cNvSpPr>
          <p:nvPr>
            <p:ph type="dt" sz="half" idx="10"/>
          </p:nvPr>
        </p:nvSpPr>
        <p:spPr/>
        <p:txBody>
          <a:bodyPr/>
          <a:lstStyle/>
          <a:p>
            <a:fld id="{2D0B3811-4E62-7F4C-9F63-C9C847B9169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106140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9334" y="1676400"/>
            <a:ext cx="14418715" cy="5867400"/>
          </a:xfrm>
        </p:spPr>
        <p:txBody>
          <a:bodyPr anchor="b"/>
          <a:lstStyle>
            <a:lvl1pPr>
              <a:defRPr sz="11733"/>
            </a:lvl1pPr>
          </a:lstStyle>
          <a:p>
            <a:r>
              <a:rPr lang="en-US"/>
              <a:t>Click to edit Master title style</a:t>
            </a:r>
            <a:endParaRPr lang="en-US" dirty="0"/>
          </a:p>
        </p:txBody>
      </p:sp>
      <p:sp>
        <p:nvSpPr>
          <p:cNvPr id="3" name="Picture Placeholder 2"/>
          <p:cNvSpPr>
            <a:spLocks noGrp="1" noChangeAspect="1"/>
          </p:cNvSpPr>
          <p:nvPr>
            <p:ph type="pic" idx="1"/>
          </p:nvPr>
        </p:nvSpPr>
        <p:spPr>
          <a:xfrm>
            <a:off x="19005698" y="3620560"/>
            <a:ext cx="22632204" cy="17869958"/>
          </a:xfrm>
        </p:spPr>
        <p:txBody>
          <a:bodyPr anchor="t"/>
          <a:lstStyle>
            <a:lvl1pPr marL="0" indent="0">
              <a:buNone/>
              <a:defRPr sz="11733"/>
            </a:lvl1pPr>
            <a:lvl2pPr marL="1676415" indent="0">
              <a:buNone/>
              <a:defRPr sz="10267"/>
            </a:lvl2pPr>
            <a:lvl3pPr marL="3352830" indent="0">
              <a:buNone/>
              <a:defRPr sz="8800"/>
            </a:lvl3pPr>
            <a:lvl4pPr marL="5029246" indent="0">
              <a:buNone/>
              <a:defRPr sz="7333"/>
            </a:lvl4pPr>
            <a:lvl5pPr marL="6705661" indent="0">
              <a:buNone/>
              <a:defRPr sz="7333"/>
            </a:lvl5pPr>
            <a:lvl6pPr marL="8382076" indent="0">
              <a:buNone/>
              <a:defRPr sz="7333"/>
            </a:lvl6pPr>
            <a:lvl7pPr marL="10058491" indent="0">
              <a:buNone/>
              <a:defRPr sz="7333"/>
            </a:lvl7pPr>
            <a:lvl8pPr marL="11734907" indent="0">
              <a:buNone/>
              <a:defRPr sz="7333"/>
            </a:lvl8pPr>
            <a:lvl9pPr marL="13411322" indent="0">
              <a:buNone/>
              <a:defRPr sz="7333"/>
            </a:lvl9pPr>
          </a:lstStyle>
          <a:p>
            <a:r>
              <a:rPr lang="en-US"/>
              <a:t>Click icon to add picture</a:t>
            </a:r>
            <a:endParaRPr lang="en-US" dirty="0"/>
          </a:p>
        </p:txBody>
      </p:sp>
      <p:sp>
        <p:nvSpPr>
          <p:cNvPr id="4" name="Text Placeholder 3"/>
          <p:cNvSpPr>
            <a:spLocks noGrp="1"/>
          </p:cNvSpPr>
          <p:nvPr>
            <p:ph type="body" sz="half" idx="2"/>
          </p:nvPr>
        </p:nvSpPr>
        <p:spPr>
          <a:xfrm>
            <a:off x="3079334" y="7543800"/>
            <a:ext cx="14418715" cy="13975823"/>
          </a:xfrm>
        </p:spPr>
        <p:txBody>
          <a:bodyPr/>
          <a:lstStyle>
            <a:lvl1pPr marL="0" indent="0">
              <a:buNone/>
              <a:defRPr sz="5867"/>
            </a:lvl1pPr>
            <a:lvl2pPr marL="1676415" indent="0">
              <a:buNone/>
              <a:defRPr sz="5133"/>
            </a:lvl2pPr>
            <a:lvl3pPr marL="3352830" indent="0">
              <a:buNone/>
              <a:defRPr sz="4400"/>
            </a:lvl3pPr>
            <a:lvl4pPr marL="5029246" indent="0">
              <a:buNone/>
              <a:defRPr sz="3667"/>
            </a:lvl4pPr>
            <a:lvl5pPr marL="6705661" indent="0">
              <a:buNone/>
              <a:defRPr sz="3667"/>
            </a:lvl5pPr>
            <a:lvl6pPr marL="8382076" indent="0">
              <a:buNone/>
              <a:defRPr sz="3667"/>
            </a:lvl6pPr>
            <a:lvl7pPr marL="10058491" indent="0">
              <a:buNone/>
              <a:defRPr sz="3667"/>
            </a:lvl7pPr>
            <a:lvl8pPr marL="11734907" indent="0">
              <a:buNone/>
              <a:defRPr sz="3667"/>
            </a:lvl8pPr>
            <a:lvl9pPr marL="13411322" indent="0">
              <a:buNone/>
              <a:defRPr sz="3667"/>
            </a:lvl9pPr>
          </a:lstStyle>
          <a:p>
            <a:pPr lvl="0"/>
            <a:r>
              <a:rPr lang="en-US"/>
              <a:t>Click to edit Master text styles</a:t>
            </a:r>
          </a:p>
        </p:txBody>
      </p:sp>
      <p:sp>
        <p:nvSpPr>
          <p:cNvPr id="5" name="Date Placeholder 4"/>
          <p:cNvSpPr>
            <a:spLocks noGrp="1"/>
          </p:cNvSpPr>
          <p:nvPr>
            <p:ph type="dt" sz="half" idx="10"/>
          </p:nvPr>
        </p:nvSpPr>
        <p:spPr/>
        <p:txBody>
          <a:bodyPr/>
          <a:lstStyle/>
          <a:p>
            <a:fld id="{2D0B3811-4E62-7F4C-9F63-C9C847B9169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3734893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3811-4E62-7F4C-9F63-C9C847B9169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3939091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992437" y="1338792"/>
            <a:ext cx="9639642" cy="21310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73509" y="1338792"/>
            <a:ext cx="28360107" cy="213100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3811-4E62-7F4C-9F63-C9C847B9169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AFFB5-80FA-9B4C-B966-894F46B5C28C}" type="slidenum">
              <a:rPr lang="en-US" smtClean="0"/>
              <a:t>‹#›</a:t>
            </a:fld>
            <a:endParaRPr lang="en-US"/>
          </a:p>
        </p:txBody>
      </p:sp>
    </p:spTree>
    <p:extLst>
      <p:ext uri="{BB962C8B-B14F-4D97-AF65-F5344CB8AC3E}">
        <p14:creationId xmlns:p14="http://schemas.microsoft.com/office/powerpoint/2010/main" val="1052288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2347044" y="6303264"/>
            <a:ext cx="19011051" cy="1475232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23330729" y="6303264"/>
            <a:ext cx="19011051" cy="1475232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162920887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2347040" y="7442778"/>
            <a:ext cx="19011051" cy="1362284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2347040" y="6303280"/>
            <a:ext cx="19011051" cy="1139494"/>
          </a:xfrm>
        </p:spPr>
        <p:txBody>
          <a:bodyPr anchor="t"/>
          <a:lstStyle>
            <a:lvl1pPr marL="0" indent="0">
              <a:buNone/>
              <a:defRPr sz="7333"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23324917" y="6303268"/>
            <a:ext cx="19005698" cy="1139490"/>
          </a:xfrm>
        </p:spPr>
        <p:txBody>
          <a:bodyPr anchor="t"/>
          <a:lstStyle>
            <a:lvl1pPr marL="0" indent="0">
              <a:buNone/>
              <a:defRPr sz="7333"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23324917" y="7442778"/>
            <a:ext cx="19005698" cy="1362284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281419970"/>
      </p:ext>
    </p:extLst>
  </p:cSld>
  <p:clrMapOvr>
    <a:masterClrMapping/>
  </p:clrMapOvr>
  <p:extLst>
    <p:ext uri="{DCECCB84-F9BA-43D5-87BE-67443E8EF086}">
      <p15:sldGuideLst xmlns:p15="http://schemas.microsoft.com/office/powerpoint/2012/main">
        <p15:guide id="2" pos="1470" userDrawn="1">
          <p15:clr>
            <a:srgbClr val="FBAE40"/>
          </p15:clr>
        </p15:guide>
        <p15:guide id="3" pos="26676" userDrawn="1">
          <p15:clr>
            <a:srgbClr val="FBAE40"/>
          </p15:clr>
        </p15:guide>
        <p15:guide id="5" pos="14656" userDrawn="1">
          <p15:clr>
            <a:srgbClr val="FBAE40"/>
          </p15:clr>
        </p15:guide>
        <p15:guide id="6" pos="134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2347044" y="6303264"/>
            <a:ext cx="19011051" cy="1475232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23330729" y="6303264"/>
            <a:ext cx="19011051" cy="1475232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4217697588"/>
      </p:ext>
    </p:extLst>
  </p:cSld>
  <p:clrMapOvr>
    <a:masterClrMapping/>
  </p:clrMapOvr>
  <p:extLst>
    <p:ext uri="{DCECCB84-F9BA-43D5-87BE-67443E8EF086}">
      <p15:sldGuideLst xmlns:p15="http://schemas.microsoft.com/office/powerpoint/2012/main">
        <p15:guide id="2" pos="13475" userDrawn="1">
          <p15:clr>
            <a:srgbClr val="FBAE40"/>
          </p15:clr>
        </p15:guide>
        <p15:guide id="3" pos="14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2347040" y="6303264"/>
            <a:ext cx="11735217" cy="14752320"/>
          </a:xfrm>
        </p:spPr>
        <p:txBody>
          <a:bodyPr/>
          <a:lstStyle>
            <a:lvl1pPr>
              <a:defRPr sz="6600"/>
            </a:lvl1pPr>
            <a:lvl2pPr>
              <a:defRPr sz="6600"/>
            </a:lvl2pPr>
            <a:lvl3pPr>
              <a:defRPr sz="6600"/>
            </a:lvl3pPr>
            <a:lvl4pPr>
              <a:defRPr sz="6600"/>
            </a:lvl4pPr>
            <a:lvl5pPr>
              <a:defRPr sz="6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16471211" y="6303264"/>
            <a:ext cx="11735217" cy="14752320"/>
          </a:xfrm>
        </p:spPr>
        <p:txBody>
          <a:bodyPr/>
          <a:lstStyle>
            <a:lvl1pPr>
              <a:defRPr sz="6600"/>
            </a:lvl1pPr>
            <a:lvl2pPr>
              <a:defRPr sz="6600"/>
            </a:lvl2pPr>
            <a:lvl3pPr>
              <a:defRPr sz="6600"/>
            </a:lvl3pPr>
            <a:lvl4pPr>
              <a:defRPr sz="6600"/>
            </a:lvl4pPr>
            <a:lvl5pPr>
              <a:defRPr sz="6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30595387" y="6303264"/>
            <a:ext cx="11735217" cy="14752320"/>
          </a:xfrm>
        </p:spPr>
        <p:txBody>
          <a:bodyPr/>
          <a:lstStyle>
            <a:lvl1pPr>
              <a:defRPr sz="6600"/>
            </a:lvl1pPr>
            <a:lvl2pPr>
              <a:defRPr sz="6600"/>
            </a:lvl2pPr>
            <a:lvl3pPr>
              <a:defRPr sz="6600"/>
            </a:lvl3pPr>
            <a:lvl4pPr>
              <a:defRPr sz="6600"/>
            </a:lvl4pPr>
            <a:lvl5pPr>
              <a:defRPr sz="6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3356651415"/>
      </p:ext>
    </p:extLst>
  </p:cSld>
  <p:clrMapOvr>
    <a:masterClrMapping/>
  </p:clrMapOvr>
  <p:extLst>
    <p:ext uri="{DCECCB84-F9BA-43D5-87BE-67443E8EF086}">
      <p15:sldGuideLst xmlns:p15="http://schemas.microsoft.com/office/powerpoint/2012/main">
        <p15:guide id="2" pos="1456" userDrawn="1">
          <p15:clr>
            <a:srgbClr val="FBAE40"/>
          </p15:clr>
        </p15:guide>
        <p15:guide id="3" pos="8877" userDrawn="1">
          <p15:clr>
            <a:srgbClr val="FBAE40"/>
          </p15:clr>
        </p15:guide>
        <p15:guide id="4" pos="10373" userDrawn="1">
          <p15:clr>
            <a:srgbClr val="FBAE40"/>
          </p15:clr>
        </p15:guide>
        <p15:guide id="5" pos="17780" userDrawn="1">
          <p15:clr>
            <a:srgbClr val="FBAE40"/>
          </p15:clr>
        </p15:guide>
        <p15:guide id="6" pos="19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2347053" y="6303264"/>
            <a:ext cx="25859392" cy="14752320"/>
          </a:xfrm>
        </p:spPr>
        <p:txBody>
          <a:bodyPr/>
          <a:lstStyle>
            <a:lvl1pPr>
              <a:defRPr sz="6600"/>
            </a:lvl1pPr>
            <a:lvl2pPr>
              <a:defRPr sz="6600"/>
            </a:lvl2pPr>
            <a:lvl3pPr>
              <a:defRPr sz="6600"/>
            </a:lvl3pPr>
            <a:lvl4pPr>
              <a:defRPr sz="6600"/>
            </a:lvl4pPr>
            <a:lvl5pPr>
              <a:defRPr sz="6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30595387" y="6303264"/>
            <a:ext cx="11735217" cy="14752320"/>
          </a:xfrm>
        </p:spPr>
        <p:txBody>
          <a:bodyPr/>
          <a:lstStyle>
            <a:lvl1pPr>
              <a:defRPr sz="6600"/>
            </a:lvl1pPr>
            <a:lvl2pPr>
              <a:defRPr sz="6600"/>
            </a:lvl2pPr>
            <a:lvl3pPr>
              <a:defRPr sz="6600"/>
            </a:lvl3pPr>
            <a:lvl4pPr>
              <a:defRPr sz="6600"/>
            </a:lvl4pPr>
            <a:lvl5pPr>
              <a:defRPr sz="6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1277964908"/>
      </p:ext>
    </p:extLst>
  </p:cSld>
  <p:clrMapOvr>
    <a:masterClrMapping/>
  </p:clrMapOvr>
  <p:extLst>
    <p:ext uri="{DCECCB84-F9BA-43D5-87BE-67443E8EF086}">
      <p15:sldGuideLst xmlns:p15="http://schemas.microsoft.com/office/powerpoint/2012/main">
        <p15:guide id="2" pos="1456" userDrawn="1">
          <p15:clr>
            <a:srgbClr val="FBAE40"/>
          </p15:clr>
        </p15:guide>
        <p15:guide id="3" pos="8877" userDrawn="1">
          <p15:clr>
            <a:srgbClr val="FBAE40"/>
          </p15:clr>
        </p15:guide>
        <p15:guide id="4" pos="10373" userDrawn="1">
          <p15:clr>
            <a:srgbClr val="FBAE40"/>
          </p15:clr>
        </p15:guide>
        <p15:guide id="5" pos="17780" userDrawn="1">
          <p15:clr>
            <a:srgbClr val="FBAE40"/>
          </p15:clr>
        </p15:guide>
        <p15:guide id="6" pos="19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2347040" y="8166941"/>
            <a:ext cx="11735217" cy="9793524"/>
          </a:xfrm>
        </p:spPr>
        <p:txBody>
          <a:bodyPr/>
          <a:lstStyle>
            <a:lvl1pPr>
              <a:defRPr sz="6600"/>
            </a:lvl1pPr>
            <a:lvl2pPr>
              <a:defRPr sz="6600"/>
            </a:lvl2pPr>
            <a:lvl3pPr>
              <a:defRPr sz="6600"/>
            </a:lvl3pPr>
            <a:lvl4pPr>
              <a:defRPr sz="6600"/>
            </a:lvl4pPr>
            <a:lvl5pPr>
              <a:defRPr sz="66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16471219" y="8166941"/>
            <a:ext cx="11735217" cy="9793524"/>
          </a:xfrm>
        </p:spPr>
        <p:txBody>
          <a:bodyPr/>
          <a:lstStyle>
            <a:lvl1pPr>
              <a:defRPr sz="6600"/>
            </a:lvl1pPr>
            <a:lvl2pPr>
              <a:defRPr sz="6600"/>
            </a:lvl2pPr>
            <a:lvl3pPr>
              <a:defRPr sz="6600"/>
            </a:lvl3pPr>
            <a:lvl4pPr>
              <a:defRPr sz="6600"/>
            </a:lvl4pPr>
            <a:lvl5pPr>
              <a:defRPr sz="66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30595387" y="8166941"/>
            <a:ext cx="11735217" cy="9793524"/>
          </a:xfrm>
        </p:spPr>
        <p:txBody>
          <a:bodyPr/>
          <a:lstStyle>
            <a:lvl1pPr>
              <a:defRPr sz="6600"/>
            </a:lvl1pPr>
            <a:lvl2pPr>
              <a:defRPr sz="6600"/>
            </a:lvl2pPr>
            <a:lvl3pPr>
              <a:defRPr sz="6600"/>
            </a:lvl3pPr>
            <a:lvl4pPr>
              <a:defRPr sz="6600"/>
            </a:lvl4pPr>
            <a:lvl5pPr>
              <a:defRPr sz="66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2347047" y="6303286"/>
            <a:ext cx="11735217" cy="1001704"/>
          </a:xfrm>
        </p:spPr>
        <p:txBody>
          <a:bodyPr anchor="b"/>
          <a:lstStyle>
            <a:lvl1pPr marL="0" indent="0">
              <a:buNone/>
              <a:defRPr sz="6600"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16471219" y="6303286"/>
            <a:ext cx="11735217" cy="1001704"/>
          </a:xfrm>
        </p:spPr>
        <p:txBody>
          <a:bodyPr anchor="b"/>
          <a:lstStyle>
            <a:lvl1pPr marL="0" indent="0">
              <a:buNone/>
              <a:defRPr sz="6600"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30595387" y="6303286"/>
            <a:ext cx="11735217" cy="1001704"/>
          </a:xfrm>
        </p:spPr>
        <p:txBody>
          <a:bodyPr anchor="b"/>
          <a:lstStyle>
            <a:lvl1pPr marL="0" indent="0">
              <a:buNone/>
              <a:defRPr sz="6600"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16471219" y="18914249"/>
            <a:ext cx="11735217" cy="2151347"/>
          </a:xfrm>
        </p:spPr>
        <p:txBody>
          <a:bodyPr/>
          <a:lstStyle>
            <a:lvl1pPr>
              <a:defRPr sz="5867">
                <a:solidFill>
                  <a:schemeClr val="tx1"/>
                </a:solidFill>
              </a:defRPr>
            </a:lvl1pPr>
            <a:lvl2pPr marL="17464" indent="0">
              <a:buNone/>
              <a:defRPr sz="5867"/>
            </a:lvl2pPr>
            <a:lvl3pPr>
              <a:defRPr sz="5867"/>
            </a:lvl3pPr>
            <a:lvl4pPr>
              <a:defRPr sz="5867"/>
            </a:lvl4pPr>
            <a:lvl5pPr>
              <a:defRPr sz="5867"/>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30595387" y="18914249"/>
            <a:ext cx="11735217" cy="2151347"/>
          </a:xfrm>
        </p:spPr>
        <p:txBody>
          <a:bodyPr/>
          <a:lstStyle>
            <a:lvl1pPr>
              <a:defRPr sz="5867">
                <a:solidFill>
                  <a:schemeClr val="tx1"/>
                </a:solidFill>
              </a:defRPr>
            </a:lvl1pPr>
            <a:lvl2pPr marL="17464" indent="0">
              <a:buNone/>
              <a:defRPr sz="5867"/>
            </a:lvl2pPr>
            <a:lvl3pPr>
              <a:defRPr sz="5867"/>
            </a:lvl3pPr>
            <a:lvl4pPr>
              <a:defRPr sz="5867"/>
            </a:lvl4pPr>
            <a:lvl5pPr>
              <a:defRPr sz="5867"/>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2345881" y="18914249"/>
            <a:ext cx="11735217" cy="2151347"/>
          </a:xfrm>
        </p:spPr>
        <p:txBody>
          <a:bodyPr/>
          <a:lstStyle>
            <a:lvl1pPr>
              <a:defRPr sz="5867">
                <a:solidFill>
                  <a:schemeClr val="tx1"/>
                </a:solidFill>
              </a:defRPr>
            </a:lvl1pPr>
            <a:lvl2pPr marL="17464" indent="0">
              <a:buNone/>
              <a:defRPr sz="5867"/>
            </a:lvl2pPr>
            <a:lvl3pPr>
              <a:defRPr sz="5867"/>
            </a:lvl3pPr>
            <a:lvl4pPr>
              <a:defRPr sz="5867"/>
            </a:lvl4pPr>
            <a:lvl5pPr>
              <a:defRPr sz="5867"/>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Confidential—do not copy or distribute</a:t>
            </a:r>
          </a:p>
        </p:txBody>
      </p:sp>
    </p:spTree>
    <p:extLst>
      <p:ext uri="{BB962C8B-B14F-4D97-AF65-F5344CB8AC3E}">
        <p14:creationId xmlns:p14="http://schemas.microsoft.com/office/powerpoint/2010/main" val="4011185512"/>
      </p:ext>
    </p:extLst>
  </p:cSld>
  <p:clrMapOvr>
    <a:masterClrMapping/>
  </p:clrMapOvr>
  <p:extLst>
    <p:ext uri="{DCECCB84-F9BA-43D5-87BE-67443E8EF086}">
      <p15:sldGuideLst xmlns:p15="http://schemas.microsoft.com/office/powerpoint/2012/main">
        <p15:guide id="1" orient="horz" pos="5122" userDrawn="1">
          <p15:clr>
            <a:srgbClr val="FBAE40"/>
          </p15:clr>
        </p15:guide>
        <p15:guide id="3" pos="8877" userDrawn="1">
          <p15:clr>
            <a:srgbClr val="FBAE40"/>
          </p15:clr>
        </p15:guide>
        <p15:guide id="4" pos="17780" userDrawn="1">
          <p15:clr>
            <a:srgbClr val="FBAE40"/>
          </p15:clr>
        </p15:guide>
        <p15:guide id="6" orient="horz" pos="11315" userDrawn="1">
          <p15:clr>
            <a:srgbClr val="FBAE40"/>
          </p15:clr>
        </p15:guide>
        <p15:guide id="7" orient="horz" pos="11902" userDrawn="1">
          <p15:clr>
            <a:srgbClr val="FBAE40"/>
          </p15:clr>
        </p15:guide>
        <p15:guide id="10" pos="19254" userDrawn="1">
          <p15:clr>
            <a:srgbClr val="FBAE40"/>
          </p15:clr>
        </p15:guide>
        <p15:guide id="11" pos="1037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16471211" y="8166941"/>
            <a:ext cx="11735217" cy="9793524"/>
          </a:xfrm>
        </p:spPr>
        <p:txBody>
          <a:bodyPr/>
          <a:lstStyle>
            <a:lvl1pPr>
              <a:defRPr sz="6600"/>
            </a:lvl1pPr>
            <a:lvl2pPr>
              <a:defRPr sz="6600"/>
            </a:lvl2pPr>
            <a:lvl3pPr>
              <a:defRPr sz="6600"/>
            </a:lvl3pPr>
            <a:lvl4pPr>
              <a:defRPr sz="6600"/>
            </a:lvl4pPr>
            <a:lvl5pPr>
              <a:defRPr sz="66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30595387" y="8166941"/>
            <a:ext cx="11735217" cy="9793524"/>
          </a:xfrm>
        </p:spPr>
        <p:txBody>
          <a:bodyPr/>
          <a:lstStyle>
            <a:lvl1pPr>
              <a:defRPr sz="6600"/>
            </a:lvl1pPr>
            <a:lvl2pPr>
              <a:defRPr sz="6600"/>
            </a:lvl2pPr>
            <a:lvl3pPr>
              <a:defRPr sz="6600"/>
            </a:lvl3pPr>
            <a:lvl4pPr>
              <a:defRPr sz="6600"/>
            </a:lvl4pPr>
            <a:lvl5pPr>
              <a:defRPr sz="66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16471211" y="6303286"/>
            <a:ext cx="11735217" cy="1001704"/>
          </a:xfrm>
        </p:spPr>
        <p:txBody>
          <a:bodyPr anchor="b"/>
          <a:lstStyle>
            <a:lvl1pPr marL="0" indent="0">
              <a:buNone/>
              <a:defRPr sz="6600"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30595387" y="6303286"/>
            <a:ext cx="11735217" cy="1001704"/>
          </a:xfrm>
        </p:spPr>
        <p:txBody>
          <a:bodyPr anchor="b"/>
          <a:lstStyle>
            <a:lvl1pPr marL="0" indent="0">
              <a:buNone/>
              <a:defRPr sz="6600" b="1">
                <a:solidFill>
                  <a:schemeClr val="accent2"/>
                </a:solidFill>
              </a:defRPr>
            </a:lvl1pPr>
            <a:lvl2pPr marL="1676375" indent="0">
              <a:buNone/>
              <a:defRPr sz="7333" b="1"/>
            </a:lvl2pPr>
            <a:lvl3pPr marL="3352746" indent="0">
              <a:buNone/>
              <a:defRPr sz="6600" b="1"/>
            </a:lvl3pPr>
            <a:lvl4pPr marL="5029121" indent="0">
              <a:buNone/>
              <a:defRPr sz="5867" b="1"/>
            </a:lvl4pPr>
            <a:lvl5pPr marL="6705492" indent="0">
              <a:buNone/>
              <a:defRPr sz="5867" b="1"/>
            </a:lvl5pPr>
            <a:lvl6pPr marL="8381867" indent="0">
              <a:buNone/>
              <a:defRPr sz="5867" b="1"/>
            </a:lvl6pPr>
            <a:lvl7pPr marL="10058238" indent="0">
              <a:buNone/>
              <a:defRPr sz="5867" b="1"/>
            </a:lvl7pPr>
            <a:lvl8pPr marL="11734613" indent="0">
              <a:buNone/>
              <a:defRPr sz="5867" b="1"/>
            </a:lvl8pPr>
            <a:lvl9pPr marL="13410988" indent="0">
              <a:buNone/>
              <a:defRPr sz="5867"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16471211" y="18914256"/>
            <a:ext cx="11735217" cy="2151347"/>
          </a:xfrm>
        </p:spPr>
        <p:txBody>
          <a:bodyPr/>
          <a:lstStyle>
            <a:lvl1pPr>
              <a:defRPr sz="5867">
                <a:solidFill>
                  <a:schemeClr val="tx1"/>
                </a:solidFill>
              </a:defRPr>
            </a:lvl1pPr>
            <a:lvl2pPr marL="17464" indent="0">
              <a:buNone/>
              <a:defRPr sz="5867"/>
            </a:lvl2pPr>
            <a:lvl3pPr>
              <a:defRPr sz="5867"/>
            </a:lvl3pPr>
            <a:lvl4pPr>
              <a:defRPr sz="5867"/>
            </a:lvl4pPr>
            <a:lvl5pPr>
              <a:defRPr sz="5867"/>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30595387" y="18914256"/>
            <a:ext cx="11735217" cy="2151347"/>
          </a:xfrm>
        </p:spPr>
        <p:txBody>
          <a:bodyPr/>
          <a:lstStyle>
            <a:lvl1pPr>
              <a:defRPr sz="5867">
                <a:solidFill>
                  <a:schemeClr val="tx1"/>
                </a:solidFill>
              </a:defRPr>
            </a:lvl1pPr>
            <a:lvl2pPr marL="17464" indent="0">
              <a:buNone/>
              <a:defRPr sz="5867"/>
            </a:lvl2pPr>
            <a:lvl3pPr>
              <a:defRPr sz="5867"/>
            </a:lvl3pPr>
            <a:lvl4pPr>
              <a:defRPr sz="5867"/>
            </a:lvl4pPr>
            <a:lvl5pPr>
              <a:defRPr sz="5867"/>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2374997" y="6339779"/>
            <a:ext cx="11717759" cy="14725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459427"/>
      </p:ext>
    </p:extLst>
  </p:cSld>
  <p:clrMapOvr>
    <a:masterClrMapping/>
  </p:clrMapOvr>
  <p:extLst>
    <p:ext uri="{DCECCB84-F9BA-43D5-87BE-67443E8EF086}">
      <p15:sldGuideLst xmlns:p15="http://schemas.microsoft.com/office/powerpoint/2012/main">
        <p15:guide id="4" pos="8877" userDrawn="1">
          <p15:clr>
            <a:srgbClr val="FBAE40"/>
          </p15:clr>
        </p15:guide>
        <p15:guide id="5" pos="10366" userDrawn="1">
          <p15:clr>
            <a:srgbClr val="FBAE40"/>
          </p15:clr>
        </p15:guide>
        <p15:guide id="6" pos="17780" userDrawn="1">
          <p15:clr>
            <a:srgbClr val="FBAE40"/>
          </p15:clr>
        </p15:guide>
        <p15:guide id="8" pos="1926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2347056" y="6303271"/>
            <a:ext cx="39978907" cy="14762330"/>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2345872" y="21408103"/>
            <a:ext cx="25880359" cy="1008264"/>
          </a:xfrm>
        </p:spPr>
        <p:txBody>
          <a:bodyPr anchor="b"/>
          <a:lstStyle>
            <a:lvl1pPr>
              <a:defRPr sz="2933">
                <a:solidFill>
                  <a:schemeClr val="tx1"/>
                </a:solidFill>
              </a:defRPr>
            </a:lvl1pPr>
            <a:lvl2pPr marL="17464" indent="0">
              <a:buNone/>
              <a:defRPr sz="5867"/>
            </a:lvl2pPr>
            <a:lvl3pPr>
              <a:defRPr sz="5867"/>
            </a:lvl3pPr>
            <a:lvl4pPr>
              <a:defRPr sz="5867"/>
            </a:lvl4pPr>
            <a:lvl5pPr>
              <a:defRPr sz="5867"/>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Confidential—do not copy or distribute</a:t>
            </a:r>
          </a:p>
        </p:txBody>
      </p:sp>
    </p:spTree>
    <p:extLst>
      <p:ext uri="{BB962C8B-B14F-4D97-AF65-F5344CB8AC3E}">
        <p14:creationId xmlns:p14="http://schemas.microsoft.com/office/powerpoint/2010/main" val="12417872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5834" y="5823"/>
          <a:ext cx="5823" cy="5823"/>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5834" y="5823"/>
                        <a:ext cx="5823" cy="5823"/>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13" y="4"/>
            <a:ext cx="582108" cy="582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1733"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12233634" y="23328026"/>
            <a:ext cx="28262189" cy="564256"/>
          </a:xfrm>
          <a:prstGeom prst="rect">
            <a:avLst/>
          </a:prstGeom>
          <a:noFill/>
        </p:spPr>
        <p:txBody>
          <a:bodyPr vert="horz" wrap="square" lIns="0" tIns="0" rIns="0" bIns="0" rtlCol="0" anchor="b" anchorCtr="0">
            <a:spAutoFit/>
          </a:bodyPr>
          <a:lstStyle>
            <a:lvl1pPr algn="r">
              <a:defRPr lang="en-US" sz="3667">
                <a:solidFill>
                  <a:schemeClr val="tx1"/>
                </a:solidFill>
              </a:defRPr>
            </a:lvl1pPr>
          </a:lstStyle>
          <a:p>
            <a:r>
              <a:rPr lang="en-US"/>
              <a:t>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2351713" y="1920875"/>
            <a:ext cx="39978907" cy="3507225"/>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2351713" y="6303264"/>
            <a:ext cx="39978907" cy="1475232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41071754" y="23328026"/>
            <a:ext cx="1286807" cy="564322"/>
          </a:xfrm>
          <a:prstGeom prst="rect">
            <a:avLst/>
          </a:prstGeom>
          <a:noFill/>
        </p:spPr>
        <p:txBody>
          <a:bodyPr wrap="square" lIns="0" tIns="0" rIns="0" bIns="0" rtlCol="0">
            <a:spAutoFit/>
          </a:bodyPr>
          <a:lstStyle/>
          <a:p>
            <a:pPr algn="r"/>
            <a:fld id="{A9D3C46F-8465-6948-8418-CACF6F0DE93E}" type="slidenum">
              <a:rPr lang="en-US" sz="3667" smtClean="0">
                <a:solidFill>
                  <a:schemeClr val="tx1"/>
                </a:solidFill>
              </a:rPr>
              <a:pPr algn="r"/>
              <a:t>‹#›</a:t>
            </a:fld>
            <a:endParaRPr lang="en-US" sz="3667" dirty="0">
              <a:solidFill>
                <a:schemeClr val="tx1"/>
              </a:solidFill>
            </a:endParaRPr>
          </a:p>
        </p:txBody>
      </p:sp>
      <p:sp>
        <p:nvSpPr>
          <p:cNvPr id="67" name="Freeform 66">
            <a:extLst>
              <a:ext uri="{FF2B5EF4-FFF2-40B4-BE49-F238E27FC236}">
                <a16:creationId xmlns:a16="http://schemas.microsoft.com/office/drawing/2014/main" id="{6C774DA1-3FD8-234F-8541-457444DEA69C}"/>
              </a:ext>
            </a:extLst>
          </p:cNvPr>
          <p:cNvSpPr/>
          <p:nvPr/>
        </p:nvSpPr>
        <p:spPr>
          <a:xfrm>
            <a:off x="2347043" y="22904508"/>
            <a:ext cx="885165" cy="1267772"/>
          </a:xfrm>
          <a:custGeom>
            <a:avLst/>
            <a:gdLst>
              <a:gd name="connsiteX0" fmla="*/ 241400 w 241400"/>
              <a:gd name="connsiteY0" fmla="*/ 281835 h 345756"/>
              <a:gd name="connsiteX1" fmla="*/ 241400 w 241400"/>
              <a:gd name="connsiteY1" fmla="*/ 311912 h 345756"/>
              <a:gd name="connsiteX2" fmla="*/ 151992 w 241400"/>
              <a:gd name="connsiteY2" fmla="*/ 333806 h 345756"/>
              <a:gd name="connsiteX3" fmla="*/ 89407 w 241400"/>
              <a:gd name="connsiteY3" fmla="*/ 333806 h 345756"/>
              <a:gd name="connsiteX4" fmla="*/ 0 w 241400"/>
              <a:gd name="connsiteY4" fmla="*/ 345756 h 345756"/>
              <a:gd name="connsiteX5" fmla="*/ 0 w 241400"/>
              <a:gd name="connsiteY5" fmla="*/ 315680 h 345756"/>
              <a:gd name="connsiteX6" fmla="*/ 89407 w 241400"/>
              <a:gd name="connsiteY6" fmla="*/ 303730 h 345756"/>
              <a:gd name="connsiteX7" fmla="*/ 151992 w 241400"/>
              <a:gd name="connsiteY7" fmla="*/ 303730 h 345756"/>
              <a:gd name="connsiteX8" fmla="*/ 241400 w 241400"/>
              <a:gd name="connsiteY8" fmla="*/ 281835 h 345756"/>
              <a:gd name="connsiteX9" fmla="*/ 241400 w 241400"/>
              <a:gd name="connsiteY9" fmla="*/ 231708 h 345756"/>
              <a:gd name="connsiteX10" fmla="*/ 241400 w 241400"/>
              <a:gd name="connsiteY10" fmla="*/ 261785 h 345756"/>
              <a:gd name="connsiteX11" fmla="*/ 151992 w 241400"/>
              <a:gd name="connsiteY11" fmla="*/ 283679 h 345756"/>
              <a:gd name="connsiteX12" fmla="*/ 89407 w 241400"/>
              <a:gd name="connsiteY12" fmla="*/ 283679 h 345756"/>
              <a:gd name="connsiteX13" fmla="*/ 0 w 241400"/>
              <a:gd name="connsiteY13" fmla="*/ 295631 h 345756"/>
              <a:gd name="connsiteX14" fmla="*/ 0 w 241400"/>
              <a:gd name="connsiteY14" fmla="*/ 265553 h 345756"/>
              <a:gd name="connsiteX15" fmla="*/ 89407 w 241400"/>
              <a:gd name="connsiteY15" fmla="*/ 253603 h 345756"/>
              <a:gd name="connsiteX16" fmla="*/ 151992 w 241400"/>
              <a:gd name="connsiteY16" fmla="*/ 253603 h 345756"/>
              <a:gd name="connsiteX17" fmla="*/ 241400 w 241400"/>
              <a:gd name="connsiteY17" fmla="*/ 231708 h 345756"/>
              <a:gd name="connsiteX18" fmla="*/ 208972 w 241400"/>
              <a:gd name="connsiteY18" fmla="*/ 129529 h 345756"/>
              <a:gd name="connsiteX19" fmla="*/ 241399 w 241400"/>
              <a:gd name="connsiteY19" fmla="*/ 129529 h 345756"/>
              <a:gd name="connsiteX20" fmla="*/ 241399 w 241400"/>
              <a:gd name="connsiteY20" fmla="*/ 211987 h 345756"/>
              <a:gd name="connsiteX21" fmla="*/ 208972 w 241400"/>
              <a:gd name="connsiteY21" fmla="*/ 228655 h 345756"/>
              <a:gd name="connsiteX22" fmla="*/ 139314 w 241400"/>
              <a:gd name="connsiteY22" fmla="*/ 129529 h 345756"/>
              <a:gd name="connsiteX23" fmla="*/ 171742 w 241400"/>
              <a:gd name="connsiteY23" fmla="*/ 129529 h 345756"/>
              <a:gd name="connsiteX24" fmla="*/ 171742 w 241400"/>
              <a:gd name="connsiteY24" fmla="*/ 234032 h 345756"/>
              <a:gd name="connsiteX25" fmla="*/ 139314 w 241400"/>
              <a:gd name="connsiteY25" fmla="*/ 234032 h 345756"/>
              <a:gd name="connsiteX26" fmla="*/ 139314 w 241400"/>
              <a:gd name="connsiteY26" fmla="*/ 184360 h 345756"/>
              <a:gd name="connsiteX27" fmla="*/ 69657 w 241400"/>
              <a:gd name="connsiteY27" fmla="*/ 129529 h 345756"/>
              <a:gd name="connsiteX28" fmla="*/ 102085 w 241400"/>
              <a:gd name="connsiteY28" fmla="*/ 129529 h 345756"/>
              <a:gd name="connsiteX29" fmla="*/ 102085 w 241400"/>
              <a:gd name="connsiteY29" fmla="*/ 234032 h 345756"/>
              <a:gd name="connsiteX30" fmla="*/ 69657 w 241400"/>
              <a:gd name="connsiteY30" fmla="*/ 234032 h 345756"/>
              <a:gd name="connsiteX31" fmla="*/ 69657 w 241400"/>
              <a:gd name="connsiteY31" fmla="*/ 184360 h 345756"/>
              <a:gd name="connsiteX32" fmla="*/ 0 w 241400"/>
              <a:gd name="connsiteY32" fmla="*/ 129529 h 345756"/>
              <a:gd name="connsiteX33" fmla="*/ 32428 w 241400"/>
              <a:gd name="connsiteY33" fmla="*/ 129529 h 345756"/>
              <a:gd name="connsiteX34" fmla="*/ 32428 w 241400"/>
              <a:gd name="connsiteY34" fmla="*/ 234032 h 345756"/>
              <a:gd name="connsiteX35" fmla="*/ 0 w 241400"/>
              <a:gd name="connsiteY35" fmla="*/ 234032 h 345756"/>
              <a:gd name="connsiteX36" fmla="*/ 0 w 241400"/>
              <a:gd name="connsiteY36" fmla="*/ 184360 h 345756"/>
              <a:gd name="connsiteX37" fmla="*/ 0 w 241400"/>
              <a:gd name="connsiteY37" fmla="*/ 80523 h 345756"/>
              <a:gd name="connsiteX38" fmla="*/ 241400 w 241400"/>
              <a:gd name="connsiteY38" fmla="*/ 80523 h 345756"/>
              <a:gd name="connsiteX39" fmla="*/ 241400 w 241400"/>
              <a:gd name="connsiteY39" fmla="*/ 109957 h 345756"/>
              <a:gd name="connsiteX40" fmla="*/ 120700 w 241400"/>
              <a:gd name="connsiteY40" fmla="*/ 109957 h 345756"/>
              <a:gd name="connsiteX41" fmla="*/ 0 w 241400"/>
              <a:gd name="connsiteY41" fmla="*/ 109957 h 345756"/>
              <a:gd name="connsiteX42" fmla="*/ 120700 w 241400"/>
              <a:gd name="connsiteY42" fmla="*/ 0 h 345756"/>
              <a:gd name="connsiteX43" fmla="*/ 241400 w 241400"/>
              <a:gd name="connsiteY43" fmla="*/ 40101 h 345756"/>
              <a:gd name="connsiteX44" fmla="*/ 241400 w 241400"/>
              <a:gd name="connsiteY44" fmla="*/ 70498 h 345756"/>
              <a:gd name="connsiteX45" fmla="*/ 120700 w 241400"/>
              <a:gd name="connsiteY45" fmla="*/ 30397 h 345756"/>
              <a:gd name="connsiteX46" fmla="*/ 0 w 241400"/>
              <a:gd name="connsiteY46" fmla="*/ 70498 h 345756"/>
              <a:gd name="connsiteX47" fmla="*/ 0 w 241400"/>
              <a:gd name="connsiteY47" fmla="*/ 40101 h 3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400" h="345756">
                <a:moveTo>
                  <a:pt x="241400" y="281835"/>
                </a:moveTo>
                <a:lnTo>
                  <a:pt x="241400" y="311912"/>
                </a:lnTo>
                <a:cubicBezTo>
                  <a:pt x="240758" y="313681"/>
                  <a:pt x="229057" y="333806"/>
                  <a:pt x="151992" y="333806"/>
                </a:cubicBezTo>
                <a:lnTo>
                  <a:pt x="89407" y="333806"/>
                </a:lnTo>
                <a:cubicBezTo>
                  <a:pt x="10361" y="334411"/>
                  <a:pt x="1505" y="344664"/>
                  <a:pt x="0" y="345756"/>
                </a:cubicBezTo>
                <a:lnTo>
                  <a:pt x="0" y="315680"/>
                </a:lnTo>
                <a:cubicBezTo>
                  <a:pt x="1505" y="314588"/>
                  <a:pt x="10361" y="304335"/>
                  <a:pt x="89407" y="303730"/>
                </a:cubicBezTo>
                <a:lnTo>
                  <a:pt x="151992" y="303730"/>
                </a:lnTo>
                <a:cubicBezTo>
                  <a:pt x="229057" y="303730"/>
                  <a:pt x="240758" y="283604"/>
                  <a:pt x="241400" y="281835"/>
                </a:cubicBezTo>
                <a:close/>
                <a:moveTo>
                  <a:pt x="241400" y="231708"/>
                </a:moveTo>
                <a:lnTo>
                  <a:pt x="241400" y="261785"/>
                </a:lnTo>
                <a:cubicBezTo>
                  <a:pt x="240758" y="263554"/>
                  <a:pt x="229057" y="283679"/>
                  <a:pt x="151992" y="283679"/>
                </a:cubicBezTo>
                <a:lnTo>
                  <a:pt x="89407" y="283679"/>
                </a:lnTo>
                <a:cubicBezTo>
                  <a:pt x="10361" y="284284"/>
                  <a:pt x="1505" y="294539"/>
                  <a:pt x="0" y="295631"/>
                </a:cubicBezTo>
                <a:lnTo>
                  <a:pt x="0" y="265553"/>
                </a:lnTo>
                <a:cubicBezTo>
                  <a:pt x="1505" y="264461"/>
                  <a:pt x="10361" y="254208"/>
                  <a:pt x="89407" y="253603"/>
                </a:cubicBezTo>
                <a:lnTo>
                  <a:pt x="151992" y="253603"/>
                </a:lnTo>
                <a:cubicBezTo>
                  <a:pt x="229057" y="253603"/>
                  <a:pt x="240758" y="233478"/>
                  <a:pt x="241400" y="231708"/>
                </a:cubicBezTo>
                <a:close/>
                <a:moveTo>
                  <a:pt x="208972" y="129529"/>
                </a:moveTo>
                <a:lnTo>
                  <a:pt x="241399" y="129529"/>
                </a:lnTo>
                <a:lnTo>
                  <a:pt x="241399" y="211987"/>
                </a:lnTo>
                <a:cubicBezTo>
                  <a:pt x="240971" y="213169"/>
                  <a:pt x="235558" y="222563"/>
                  <a:pt x="208972" y="228655"/>
                </a:cubicBezTo>
                <a:close/>
                <a:moveTo>
                  <a:pt x="139314" y="129529"/>
                </a:moveTo>
                <a:lnTo>
                  <a:pt x="171742" y="129529"/>
                </a:lnTo>
                <a:lnTo>
                  <a:pt x="171742" y="234032"/>
                </a:lnTo>
                <a:lnTo>
                  <a:pt x="139314" y="234032"/>
                </a:lnTo>
                <a:lnTo>
                  <a:pt x="139314" y="184360"/>
                </a:lnTo>
                <a:close/>
                <a:moveTo>
                  <a:pt x="69657" y="129529"/>
                </a:moveTo>
                <a:lnTo>
                  <a:pt x="102085" y="129529"/>
                </a:lnTo>
                <a:lnTo>
                  <a:pt x="102085" y="234032"/>
                </a:lnTo>
                <a:lnTo>
                  <a:pt x="69657" y="234032"/>
                </a:lnTo>
                <a:lnTo>
                  <a:pt x="69657" y="184360"/>
                </a:lnTo>
                <a:close/>
                <a:moveTo>
                  <a:pt x="0" y="129529"/>
                </a:moveTo>
                <a:lnTo>
                  <a:pt x="32428" y="129529"/>
                </a:lnTo>
                <a:lnTo>
                  <a:pt x="32428" y="234032"/>
                </a:lnTo>
                <a:lnTo>
                  <a:pt x="0" y="234032"/>
                </a:lnTo>
                <a:lnTo>
                  <a:pt x="0" y="184360"/>
                </a:lnTo>
                <a:close/>
                <a:moveTo>
                  <a:pt x="0" y="80523"/>
                </a:moveTo>
                <a:lnTo>
                  <a:pt x="241400" y="80523"/>
                </a:lnTo>
                <a:lnTo>
                  <a:pt x="241400" y="109957"/>
                </a:lnTo>
                <a:lnTo>
                  <a:pt x="120700" y="109957"/>
                </a:lnTo>
                <a:lnTo>
                  <a:pt x="0" y="109957"/>
                </a:lnTo>
                <a:close/>
                <a:moveTo>
                  <a:pt x="120700" y="0"/>
                </a:moveTo>
                <a:lnTo>
                  <a:pt x="241400" y="40101"/>
                </a:lnTo>
                <a:lnTo>
                  <a:pt x="241400" y="70498"/>
                </a:lnTo>
                <a:lnTo>
                  <a:pt x="120700" y="30397"/>
                </a:lnTo>
                <a:lnTo>
                  <a:pt x="0" y="70498"/>
                </a:lnTo>
                <a:lnTo>
                  <a:pt x="0" y="40101"/>
                </a:lnTo>
                <a:close/>
              </a:path>
            </a:pathLst>
          </a:custGeom>
          <a:solidFill>
            <a:srgbClr val="009CA6"/>
          </a:solidFill>
          <a:ln w="171" cap="flat">
            <a:noFill/>
            <a:prstDash val="solid"/>
            <a:miter/>
          </a:ln>
        </p:spPr>
        <p:txBody>
          <a:bodyPr rtlCol="0" anchor="ctr"/>
          <a:lstStyle/>
          <a:p>
            <a:endParaRPr lang="en-US" sz="6600"/>
          </a:p>
        </p:txBody>
      </p:sp>
    </p:spTree>
    <p:extLst>
      <p:ext uri="{BB962C8B-B14F-4D97-AF65-F5344CB8AC3E}">
        <p14:creationId xmlns:p14="http://schemas.microsoft.com/office/powerpoint/2010/main" val="11076107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sldNum="0" hdr="0" dt="0"/>
  <p:txStyles>
    <p:titleStyle>
      <a:lvl1pPr algn="l" defTabSz="3352746" rtl="0" eaLnBrk="1" latinLnBrk="0" hangingPunct="1">
        <a:lnSpc>
          <a:spcPct val="90000"/>
        </a:lnSpc>
        <a:spcBef>
          <a:spcPct val="0"/>
        </a:spcBef>
        <a:buNone/>
        <a:defRPr sz="11733" kern="1200">
          <a:solidFill>
            <a:schemeClr val="accent2"/>
          </a:solidFill>
          <a:latin typeface="+mj-lt"/>
          <a:ea typeface="+mj-ea"/>
          <a:cs typeface="+mj-cs"/>
        </a:defRPr>
      </a:lvl1pPr>
    </p:titleStyle>
    <p:bodyStyle>
      <a:lvl1pPr marL="0" indent="0" algn="l" defTabSz="3352746" rtl="0" eaLnBrk="1" latinLnBrk="0" hangingPunct="1">
        <a:lnSpc>
          <a:spcPct val="100000"/>
        </a:lnSpc>
        <a:spcBef>
          <a:spcPts val="0"/>
        </a:spcBef>
        <a:buFont typeface="Arial" panose="020B0604020202020204" pitchFamily="34" charset="0"/>
        <a:buNone/>
        <a:defRPr sz="7333" b="0" kern="1200">
          <a:solidFill>
            <a:schemeClr val="tx1"/>
          </a:solidFill>
          <a:latin typeface="+mn-lt"/>
          <a:ea typeface="+mn-ea"/>
          <a:cs typeface="+mn-cs"/>
        </a:defRPr>
      </a:lvl1pPr>
      <a:lvl2pPr marL="1693836" indent="-838186" algn="l" defTabSz="3352746" rtl="0" eaLnBrk="1" latinLnBrk="0" hangingPunct="1">
        <a:lnSpc>
          <a:spcPct val="100000"/>
        </a:lnSpc>
        <a:spcBef>
          <a:spcPts val="0"/>
        </a:spcBef>
        <a:buSzPct val="95000"/>
        <a:buFont typeface="Arial" panose="020B0604020202020204" pitchFamily="34" charset="0"/>
        <a:buChar char="•"/>
        <a:tabLst/>
        <a:defRPr sz="7333" kern="1200">
          <a:solidFill>
            <a:schemeClr val="tx1"/>
          </a:solidFill>
          <a:latin typeface="+mn-lt"/>
          <a:ea typeface="+mn-ea"/>
          <a:cs typeface="+mn-cs"/>
        </a:defRPr>
      </a:lvl2pPr>
      <a:lvl3pPr marL="2526199" indent="-809083" algn="l" defTabSz="3352746" rtl="0" eaLnBrk="1" latinLnBrk="0" hangingPunct="1">
        <a:lnSpc>
          <a:spcPct val="100000"/>
        </a:lnSpc>
        <a:spcBef>
          <a:spcPts val="0"/>
        </a:spcBef>
        <a:buFont typeface="Calibri" panose="020F0502020204030204" pitchFamily="34" charset="0"/>
        <a:buChar char="‒"/>
        <a:tabLst/>
        <a:defRPr sz="7333" kern="1200">
          <a:solidFill>
            <a:schemeClr val="tx1"/>
          </a:solidFill>
          <a:latin typeface="+mn-lt"/>
          <a:ea typeface="+mn-ea"/>
          <a:cs typeface="+mn-cs"/>
        </a:defRPr>
      </a:lvl3pPr>
      <a:lvl4pPr marL="3364388" indent="-855650" algn="l" defTabSz="3352746" rtl="0" eaLnBrk="1" latinLnBrk="0" hangingPunct="1">
        <a:lnSpc>
          <a:spcPct val="100000"/>
        </a:lnSpc>
        <a:spcBef>
          <a:spcPts val="0"/>
        </a:spcBef>
        <a:buSzPct val="80000"/>
        <a:buFont typeface="Wingdings" pitchFamily="2" charset="2"/>
        <a:buChar char="§"/>
        <a:tabLst/>
        <a:defRPr sz="7333" kern="1200">
          <a:solidFill>
            <a:schemeClr val="tx1"/>
          </a:solidFill>
          <a:latin typeface="+mn-lt"/>
          <a:ea typeface="+mn-ea"/>
          <a:cs typeface="+mn-cs"/>
        </a:defRPr>
      </a:lvl4pPr>
      <a:lvl5pPr marL="4202574" indent="-861473" algn="l" defTabSz="3352746" rtl="0" eaLnBrk="1" latinLnBrk="0" hangingPunct="1">
        <a:lnSpc>
          <a:spcPct val="100000"/>
        </a:lnSpc>
        <a:spcBef>
          <a:spcPts val="0"/>
        </a:spcBef>
        <a:buSzPct val="90000"/>
        <a:buFont typeface="System Font Regular"/>
        <a:buChar char="–"/>
        <a:tabLst/>
        <a:defRPr sz="7333" kern="1200">
          <a:solidFill>
            <a:schemeClr val="tx1"/>
          </a:solidFill>
          <a:latin typeface="+mn-lt"/>
          <a:ea typeface="+mn-ea"/>
          <a:cs typeface="+mn-cs"/>
        </a:defRPr>
      </a:lvl5pPr>
      <a:lvl6pPr marL="9220053" indent="-838186" algn="l" defTabSz="3352746"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6pPr>
      <a:lvl7pPr marL="10896428" indent="-838186" algn="l" defTabSz="3352746"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7pPr>
      <a:lvl8pPr marL="12572799" indent="-838186" algn="l" defTabSz="3352746"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8pPr>
      <a:lvl9pPr marL="14249174" indent="-838186" algn="l" defTabSz="3352746"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9pPr>
    </p:bodyStyle>
    <p:otherStyle>
      <a:defPPr>
        <a:defRPr lang="en-US"/>
      </a:defPPr>
      <a:lvl1pPr marL="0" algn="l" defTabSz="3352746" rtl="0" eaLnBrk="1" latinLnBrk="0" hangingPunct="1">
        <a:defRPr sz="6600" kern="1200">
          <a:solidFill>
            <a:schemeClr val="tx1"/>
          </a:solidFill>
          <a:latin typeface="+mn-lt"/>
          <a:ea typeface="+mn-ea"/>
          <a:cs typeface="+mn-cs"/>
        </a:defRPr>
      </a:lvl1pPr>
      <a:lvl2pPr marL="1676375" algn="l" defTabSz="3352746" rtl="0" eaLnBrk="1" latinLnBrk="0" hangingPunct="1">
        <a:defRPr sz="6600" kern="1200">
          <a:solidFill>
            <a:schemeClr val="tx1"/>
          </a:solidFill>
          <a:latin typeface="+mn-lt"/>
          <a:ea typeface="+mn-ea"/>
          <a:cs typeface="+mn-cs"/>
        </a:defRPr>
      </a:lvl2pPr>
      <a:lvl3pPr marL="3352746" algn="l" defTabSz="3352746" rtl="0" eaLnBrk="1" latinLnBrk="0" hangingPunct="1">
        <a:defRPr sz="6600" kern="1200">
          <a:solidFill>
            <a:schemeClr val="tx1"/>
          </a:solidFill>
          <a:latin typeface="+mn-lt"/>
          <a:ea typeface="+mn-ea"/>
          <a:cs typeface="+mn-cs"/>
        </a:defRPr>
      </a:lvl3pPr>
      <a:lvl4pPr marL="5029121" algn="l" defTabSz="3352746" rtl="0" eaLnBrk="1" latinLnBrk="0" hangingPunct="1">
        <a:defRPr sz="6600" kern="1200">
          <a:solidFill>
            <a:schemeClr val="tx1"/>
          </a:solidFill>
          <a:latin typeface="+mn-lt"/>
          <a:ea typeface="+mn-ea"/>
          <a:cs typeface="+mn-cs"/>
        </a:defRPr>
      </a:lvl4pPr>
      <a:lvl5pPr marL="6705492" algn="l" defTabSz="3352746" rtl="0" eaLnBrk="1" latinLnBrk="0" hangingPunct="1">
        <a:defRPr sz="6600" kern="1200">
          <a:solidFill>
            <a:schemeClr val="tx1"/>
          </a:solidFill>
          <a:latin typeface="+mn-lt"/>
          <a:ea typeface="+mn-ea"/>
          <a:cs typeface="+mn-cs"/>
        </a:defRPr>
      </a:lvl5pPr>
      <a:lvl6pPr marL="8381867" algn="l" defTabSz="3352746" rtl="0" eaLnBrk="1" latinLnBrk="0" hangingPunct="1">
        <a:defRPr sz="6600" kern="1200">
          <a:solidFill>
            <a:schemeClr val="tx1"/>
          </a:solidFill>
          <a:latin typeface="+mn-lt"/>
          <a:ea typeface="+mn-ea"/>
          <a:cs typeface="+mn-cs"/>
        </a:defRPr>
      </a:lvl6pPr>
      <a:lvl7pPr marL="10058238" algn="l" defTabSz="3352746" rtl="0" eaLnBrk="1" latinLnBrk="0" hangingPunct="1">
        <a:defRPr sz="6600" kern="1200">
          <a:solidFill>
            <a:schemeClr val="tx1"/>
          </a:solidFill>
          <a:latin typeface="+mn-lt"/>
          <a:ea typeface="+mn-ea"/>
          <a:cs typeface="+mn-cs"/>
        </a:defRPr>
      </a:lvl7pPr>
      <a:lvl8pPr marL="11734613" algn="l" defTabSz="3352746" rtl="0" eaLnBrk="1" latinLnBrk="0" hangingPunct="1">
        <a:defRPr sz="6600" kern="1200">
          <a:solidFill>
            <a:schemeClr val="tx1"/>
          </a:solidFill>
          <a:latin typeface="+mn-lt"/>
          <a:ea typeface="+mn-ea"/>
          <a:cs typeface="+mn-cs"/>
        </a:defRPr>
      </a:lvl8pPr>
      <a:lvl9pPr marL="13410988" algn="l" defTabSz="3352746" rtl="0" eaLnBrk="1" latinLnBrk="0" hangingPunct="1">
        <a:defRPr sz="6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5" userDrawn="1">
          <p15:clr>
            <a:srgbClr val="F26B43"/>
          </p15:clr>
        </p15:guide>
        <p15:guide id="2" pos="1470" userDrawn="1">
          <p15:clr>
            <a:srgbClr val="F26B43"/>
          </p15:clr>
        </p15:guide>
        <p15:guide id="3" pos="26676" userDrawn="1">
          <p15:clr>
            <a:srgbClr val="F26B43"/>
          </p15:clr>
        </p15:guide>
        <p15:guide id="4" orient="horz" pos="3439" userDrawn="1">
          <p15:clr>
            <a:srgbClr val="F26B43"/>
          </p15:clr>
        </p15:guide>
        <p15:guide id="5" orient="horz" pos="3967" userDrawn="1">
          <p15:clr>
            <a:srgbClr val="F26B43"/>
          </p15:clr>
        </p15:guide>
        <p15:guide id="6" orient="horz" pos="13270" userDrawn="1">
          <p15:clr>
            <a:srgbClr val="F26B43"/>
          </p15:clr>
        </p15:guide>
        <p15:guide id="7" orient="horz" pos="14975" userDrawn="1">
          <p15:clr>
            <a:srgbClr val="F26B43"/>
          </p15:clr>
        </p15:guide>
        <p15:guide id="8" orient="horz" pos="141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3509" y="1338793"/>
            <a:ext cx="38558570" cy="48603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73509" y="6693958"/>
            <a:ext cx="38558570" cy="15954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3509" y="23306618"/>
            <a:ext cx="10058757" cy="1338792"/>
          </a:xfrm>
          <a:prstGeom prst="rect">
            <a:avLst/>
          </a:prstGeom>
        </p:spPr>
        <p:txBody>
          <a:bodyPr vert="horz" lIns="91440" tIns="45720" rIns="91440" bIns="45720" rtlCol="0" anchor="ctr"/>
          <a:lstStyle>
            <a:lvl1pPr algn="l">
              <a:defRPr sz="4400">
                <a:solidFill>
                  <a:schemeClr val="tx1">
                    <a:tint val="75000"/>
                  </a:schemeClr>
                </a:solidFill>
              </a:defRPr>
            </a:lvl1pPr>
          </a:lstStyle>
          <a:p>
            <a:fld id="{2D0B3811-4E62-7F4C-9F63-C9C847B91693}" type="datetimeFigureOut">
              <a:rPr lang="en-US" smtClean="0"/>
              <a:t>4/28/2025</a:t>
            </a:fld>
            <a:endParaRPr lang="en-US"/>
          </a:p>
        </p:txBody>
      </p:sp>
      <p:sp>
        <p:nvSpPr>
          <p:cNvPr id="5" name="Footer Placeholder 4"/>
          <p:cNvSpPr>
            <a:spLocks noGrp="1"/>
          </p:cNvSpPr>
          <p:nvPr>
            <p:ph type="ftr" sz="quarter" idx="3"/>
          </p:nvPr>
        </p:nvSpPr>
        <p:spPr>
          <a:xfrm>
            <a:off x="14808726" y="23306618"/>
            <a:ext cx="15088136" cy="1338792"/>
          </a:xfrm>
          <a:prstGeom prst="rect">
            <a:avLst/>
          </a:prstGeom>
        </p:spPr>
        <p:txBody>
          <a:bodyPr vert="horz" lIns="91440" tIns="45720" rIns="91440" bIns="45720"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573322" y="23306618"/>
            <a:ext cx="10058757" cy="1338792"/>
          </a:xfrm>
          <a:prstGeom prst="rect">
            <a:avLst/>
          </a:prstGeom>
        </p:spPr>
        <p:txBody>
          <a:bodyPr vert="horz" lIns="91440" tIns="45720" rIns="91440" bIns="45720" rtlCol="0" anchor="ctr"/>
          <a:lstStyle>
            <a:lvl1pPr algn="r">
              <a:defRPr sz="4400">
                <a:solidFill>
                  <a:schemeClr val="tx1">
                    <a:tint val="75000"/>
                  </a:schemeClr>
                </a:solidFill>
              </a:defRPr>
            </a:lvl1pPr>
          </a:lstStyle>
          <a:p>
            <a:fld id="{B97AFFB5-80FA-9B4C-B966-894F46B5C28C}" type="slidenum">
              <a:rPr lang="en-US" smtClean="0"/>
              <a:t>‹#›</a:t>
            </a:fld>
            <a:endParaRPr lang="en-US"/>
          </a:p>
        </p:txBody>
      </p:sp>
    </p:spTree>
    <p:extLst>
      <p:ext uri="{BB962C8B-B14F-4D97-AF65-F5344CB8AC3E}">
        <p14:creationId xmlns:p14="http://schemas.microsoft.com/office/powerpoint/2010/main" val="39167446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p:titleStyle>
    <p:bodyStyle>
      <a:lvl1pPr marL="838208" indent="-838208" algn="l" defTabSz="3352830" rtl="0" eaLnBrk="1" latinLnBrk="0" hangingPunct="1">
        <a:lnSpc>
          <a:spcPct val="90000"/>
        </a:lnSpc>
        <a:spcBef>
          <a:spcPts val="3667"/>
        </a:spcBef>
        <a:buFont typeface="Arial" panose="020B0604020202020204" pitchFamily="34" charset="0"/>
        <a:buChar char="•"/>
        <a:defRPr sz="10267" kern="1200">
          <a:solidFill>
            <a:schemeClr val="tx1"/>
          </a:solidFill>
          <a:latin typeface="+mn-lt"/>
          <a:ea typeface="+mn-ea"/>
          <a:cs typeface="+mn-cs"/>
        </a:defRPr>
      </a:lvl1pPr>
      <a:lvl2pPr marL="2514623" indent="-838208" algn="l" defTabSz="3352830" rtl="0" eaLnBrk="1" latinLnBrk="0" hangingPunct="1">
        <a:lnSpc>
          <a:spcPct val="90000"/>
        </a:lnSpc>
        <a:spcBef>
          <a:spcPts val="1833"/>
        </a:spcBef>
        <a:buFont typeface="Arial" panose="020B0604020202020204" pitchFamily="34" charset="0"/>
        <a:buChar char="•"/>
        <a:defRPr sz="8800" kern="1200">
          <a:solidFill>
            <a:schemeClr val="tx1"/>
          </a:solidFill>
          <a:latin typeface="+mn-lt"/>
          <a:ea typeface="+mn-ea"/>
          <a:cs typeface="+mn-cs"/>
        </a:defRPr>
      </a:lvl2pPr>
      <a:lvl3pPr marL="4191038" indent="-838208" algn="l" defTabSz="3352830" rtl="0" eaLnBrk="1" latinLnBrk="0" hangingPunct="1">
        <a:lnSpc>
          <a:spcPct val="90000"/>
        </a:lnSpc>
        <a:spcBef>
          <a:spcPts val="1833"/>
        </a:spcBef>
        <a:buFont typeface="Arial" panose="020B0604020202020204" pitchFamily="34" charset="0"/>
        <a:buChar char="•"/>
        <a:defRPr sz="7333" kern="1200">
          <a:solidFill>
            <a:schemeClr val="tx1"/>
          </a:solidFill>
          <a:latin typeface="+mn-lt"/>
          <a:ea typeface="+mn-ea"/>
          <a:cs typeface="+mn-cs"/>
        </a:defRPr>
      </a:lvl3pPr>
      <a:lvl4pPr marL="5867453"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4pPr>
      <a:lvl5pPr marL="7543869"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5pPr>
      <a:lvl6pPr marL="9220284"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6pPr>
      <a:lvl7pPr marL="10896699"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7pPr>
      <a:lvl8pPr marL="12573114"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8pPr>
      <a:lvl9pPr marL="14249530"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9pPr>
    </p:bodyStyle>
    <p:otherStyle>
      <a:defPPr>
        <a:defRPr lang="en-US"/>
      </a:defPPr>
      <a:lvl1pPr marL="0" algn="l" defTabSz="3352830" rtl="0" eaLnBrk="1" latinLnBrk="0" hangingPunct="1">
        <a:defRPr sz="6600" kern="1200">
          <a:solidFill>
            <a:schemeClr val="tx1"/>
          </a:solidFill>
          <a:latin typeface="+mn-lt"/>
          <a:ea typeface="+mn-ea"/>
          <a:cs typeface="+mn-cs"/>
        </a:defRPr>
      </a:lvl1pPr>
      <a:lvl2pPr marL="1676415" algn="l" defTabSz="3352830" rtl="0" eaLnBrk="1" latinLnBrk="0" hangingPunct="1">
        <a:defRPr sz="6600" kern="1200">
          <a:solidFill>
            <a:schemeClr val="tx1"/>
          </a:solidFill>
          <a:latin typeface="+mn-lt"/>
          <a:ea typeface="+mn-ea"/>
          <a:cs typeface="+mn-cs"/>
        </a:defRPr>
      </a:lvl2pPr>
      <a:lvl3pPr marL="3352830" algn="l" defTabSz="3352830" rtl="0" eaLnBrk="1" latinLnBrk="0" hangingPunct="1">
        <a:defRPr sz="6600" kern="1200">
          <a:solidFill>
            <a:schemeClr val="tx1"/>
          </a:solidFill>
          <a:latin typeface="+mn-lt"/>
          <a:ea typeface="+mn-ea"/>
          <a:cs typeface="+mn-cs"/>
        </a:defRPr>
      </a:lvl3pPr>
      <a:lvl4pPr marL="5029246" algn="l" defTabSz="3352830" rtl="0" eaLnBrk="1" latinLnBrk="0" hangingPunct="1">
        <a:defRPr sz="6600" kern="1200">
          <a:solidFill>
            <a:schemeClr val="tx1"/>
          </a:solidFill>
          <a:latin typeface="+mn-lt"/>
          <a:ea typeface="+mn-ea"/>
          <a:cs typeface="+mn-cs"/>
        </a:defRPr>
      </a:lvl4pPr>
      <a:lvl5pPr marL="6705661" algn="l" defTabSz="3352830" rtl="0" eaLnBrk="1" latinLnBrk="0" hangingPunct="1">
        <a:defRPr sz="6600" kern="1200">
          <a:solidFill>
            <a:schemeClr val="tx1"/>
          </a:solidFill>
          <a:latin typeface="+mn-lt"/>
          <a:ea typeface="+mn-ea"/>
          <a:cs typeface="+mn-cs"/>
        </a:defRPr>
      </a:lvl5pPr>
      <a:lvl6pPr marL="8382076" algn="l" defTabSz="3352830" rtl="0" eaLnBrk="1" latinLnBrk="0" hangingPunct="1">
        <a:defRPr sz="6600" kern="1200">
          <a:solidFill>
            <a:schemeClr val="tx1"/>
          </a:solidFill>
          <a:latin typeface="+mn-lt"/>
          <a:ea typeface="+mn-ea"/>
          <a:cs typeface="+mn-cs"/>
        </a:defRPr>
      </a:lvl6pPr>
      <a:lvl7pPr marL="10058491" algn="l" defTabSz="3352830" rtl="0" eaLnBrk="1" latinLnBrk="0" hangingPunct="1">
        <a:defRPr sz="6600" kern="1200">
          <a:solidFill>
            <a:schemeClr val="tx1"/>
          </a:solidFill>
          <a:latin typeface="+mn-lt"/>
          <a:ea typeface="+mn-ea"/>
          <a:cs typeface="+mn-cs"/>
        </a:defRPr>
      </a:lvl7pPr>
      <a:lvl8pPr marL="11734907" algn="l" defTabSz="3352830" rtl="0" eaLnBrk="1" latinLnBrk="0" hangingPunct="1">
        <a:defRPr sz="6600" kern="1200">
          <a:solidFill>
            <a:schemeClr val="tx1"/>
          </a:solidFill>
          <a:latin typeface="+mn-lt"/>
          <a:ea typeface="+mn-ea"/>
          <a:cs typeface="+mn-cs"/>
        </a:defRPr>
      </a:lvl8pPr>
      <a:lvl9pPr marL="13411322" algn="l" defTabSz="3352830"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tiff"/><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slideLayout" Target="../slideLayouts/slideLayout28.xml"/><Relationship Id="rId7" Type="http://schemas.openxmlformats.org/officeDocument/2006/relationships/image" Target="../media/image7.tiff"/><Relationship Id="rId12"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emf"/><Relationship Id="rId11" Type="http://schemas.openxmlformats.org/officeDocument/2006/relationships/image" Target="../media/image10.svg"/><Relationship Id="rId5" Type="http://schemas.openxmlformats.org/officeDocument/2006/relationships/oleObject" Target="../embeddings/oleObject3.bin"/><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6.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slideLayout" Target="../slideLayouts/slideLayout28.xml"/><Relationship Id="rId7" Type="http://schemas.openxmlformats.org/officeDocument/2006/relationships/image" Target="../media/image15.tif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oleObject" Target="../embeddings/oleObject3.bin"/><Relationship Id="rId10" Type="http://schemas.openxmlformats.org/officeDocument/2006/relationships/image" Target="../media/image6.svg"/><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slideLayout" Target="../slideLayouts/slideLayout28.xml"/><Relationship Id="rId7" Type="http://schemas.openxmlformats.org/officeDocument/2006/relationships/image" Target="../media/image7.tiff"/><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tags" Target="../tags/tag9.xml"/><Relationship Id="rId16" Type="http://schemas.openxmlformats.org/officeDocument/2006/relationships/image" Target="../media/image22.png"/><Relationship Id="rId1" Type="http://schemas.openxmlformats.org/officeDocument/2006/relationships/tags" Target="../tags/tag8.xml"/><Relationship Id="rId6" Type="http://schemas.openxmlformats.org/officeDocument/2006/relationships/image" Target="../media/image8.emf"/><Relationship Id="rId11" Type="http://schemas.openxmlformats.org/officeDocument/2006/relationships/image" Target="../media/image17.png"/><Relationship Id="rId5" Type="http://schemas.openxmlformats.org/officeDocument/2006/relationships/oleObject" Target="../embeddings/oleObject3.bin"/><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notesSlide" Target="../notesSlides/notesSlide4.xml"/><Relationship Id="rId9" Type="http://schemas.openxmlformats.org/officeDocument/2006/relationships/image" Target="../media/image6.sv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7.tif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5.xml"/><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7.tif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emf"/><Relationship Id="rId11" Type="http://schemas.openxmlformats.org/officeDocument/2006/relationships/image" Target="../media/image26.svg"/><Relationship Id="rId5" Type="http://schemas.openxmlformats.org/officeDocument/2006/relationships/oleObject" Target="../embeddings/oleObject3.bin"/><Relationship Id="rId10" Type="http://schemas.openxmlformats.org/officeDocument/2006/relationships/image" Target="../media/image25.png"/><Relationship Id="rId4" Type="http://schemas.openxmlformats.org/officeDocument/2006/relationships/notesSlide" Target="../notesSlides/notesSlide6.xml"/><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7.tif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emf"/><Relationship Id="rId11" Type="http://schemas.openxmlformats.org/officeDocument/2006/relationships/image" Target="../media/image28.svg"/><Relationship Id="rId5" Type="http://schemas.openxmlformats.org/officeDocument/2006/relationships/oleObject" Target="../embeddings/oleObject3.bin"/><Relationship Id="rId10" Type="http://schemas.openxmlformats.org/officeDocument/2006/relationships/image" Target="../media/image27.png"/><Relationship Id="rId4" Type="http://schemas.openxmlformats.org/officeDocument/2006/relationships/notesSlide" Target="../notesSlides/notesSlide7.xml"/><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7.tif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emf"/><Relationship Id="rId11" Type="http://schemas.openxmlformats.org/officeDocument/2006/relationships/image" Target="../media/image30.svg"/><Relationship Id="rId5" Type="http://schemas.openxmlformats.org/officeDocument/2006/relationships/oleObject" Target="../embeddings/oleObject3.bin"/><Relationship Id="rId10" Type="http://schemas.openxmlformats.org/officeDocument/2006/relationships/image" Target="../media/image29.png"/><Relationship Id="rId4" Type="http://schemas.openxmlformats.org/officeDocument/2006/relationships/notesSlide" Target="../notesSlides/notesSlide8.xml"/><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08429" y="6481485"/>
            <a:ext cx="41656267" cy="8375858"/>
          </a:xfrm>
          <a:prstGeom prst="rect">
            <a:avLst/>
          </a:prstGeom>
        </p:spPr>
        <p:txBody>
          <a:bodyPr spcFirstLastPara="1" vert="horz" wrap="square" lIns="446967" tIns="446967" rIns="446967" bIns="446967" rtlCol="0" anchor="b" anchorCtr="0">
            <a:noAutofit/>
          </a:bodyPr>
          <a:lstStyle/>
          <a:p>
            <a:pPr algn="l">
              <a:spcBef>
                <a:spcPts val="600"/>
              </a:spcBef>
              <a:spcAft>
                <a:spcPts val="600"/>
              </a:spcAft>
            </a:pPr>
            <a:r>
              <a:rPr lang="en-US" sz="11600" dirty="0">
                <a:solidFill>
                  <a:schemeClr val="tx1">
                    <a:lumMod val="65000"/>
                    <a:lumOff val="35000"/>
                  </a:schemeClr>
                </a:solidFill>
                <a:latin typeface="Arial" panose="020B0604020202020204" pitchFamily="34" charset="0"/>
                <a:cs typeface="Arial" panose="020B0604020202020204" pitchFamily="34" charset="0"/>
              </a:rPr>
              <a:t>Adjuvant Analgesic, Anxiolytic, and Sedative Medications Administered During Cesarean Delivery </a:t>
            </a:r>
            <a:br>
              <a:rPr lang="en-US" sz="13688" dirty="0">
                <a:solidFill>
                  <a:schemeClr val="tx1">
                    <a:lumMod val="65000"/>
                    <a:lumOff val="35000"/>
                  </a:schemeClr>
                </a:solidFill>
                <a:latin typeface="Arial" panose="020B0604020202020204" pitchFamily="34" charset="0"/>
                <a:cs typeface="Arial" panose="020B0604020202020204" pitchFamily="34" charset="0"/>
              </a:rPr>
            </a:br>
            <a:br>
              <a:rPr lang="en-US" sz="6000" dirty="0">
                <a:solidFill>
                  <a:schemeClr val="tx1">
                    <a:lumMod val="65000"/>
                    <a:lumOff val="35000"/>
                  </a:schemeClr>
                </a:solidFill>
              </a:rPr>
            </a:br>
            <a:r>
              <a:rPr lang="en-US" sz="9533" i="1" dirty="0">
                <a:solidFill>
                  <a:srgbClr val="585959"/>
                </a:solidFill>
                <a:latin typeface="Arial" panose="020B0604020202020204" pitchFamily="34" charset="0"/>
                <a:cs typeface="Arial" panose="020B0604020202020204" pitchFamily="34" charset="0"/>
              </a:rPr>
              <a:t>A Retrospective Report from the Multicenter Perioperative Outcomes Group Research Consortium</a:t>
            </a:r>
          </a:p>
        </p:txBody>
      </p:sp>
      <p:sp>
        <p:nvSpPr>
          <p:cNvPr id="55" name="Google Shape;55;p13"/>
          <p:cNvSpPr txBox="1">
            <a:spLocks noGrp="1"/>
          </p:cNvSpPr>
          <p:nvPr>
            <p:ph type="subTitle" idx="1"/>
          </p:nvPr>
        </p:nvSpPr>
        <p:spPr>
          <a:xfrm>
            <a:off x="2308429" y="16813707"/>
            <a:ext cx="41656267" cy="5650088"/>
          </a:xfrm>
          <a:prstGeom prst="rect">
            <a:avLst/>
          </a:prstGeom>
        </p:spPr>
        <p:txBody>
          <a:bodyPr spcFirstLastPara="1" vert="horz" wrap="square" lIns="446967" tIns="446967" rIns="446967" bIns="446967" rtlCol="0" anchor="t" anchorCtr="0">
            <a:noAutofit/>
          </a:bodyPr>
          <a:lstStyle/>
          <a:p>
            <a:pPr algn="l"/>
            <a:r>
              <a:rPr lang="en" sz="8000" dirty="0">
                <a:solidFill>
                  <a:srgbClr val="003A96"/>
                </a:solidFill>
                <a:latin typeface="Arial" panose="020B0604020202020204" pitchFamily="34" charset="0"/>
                <a:cs typeface="Arial" panose="020B0604020202020204" pitchFamily="34" charset="0"/>
              </a:rPr>
              <a:t>Eric Y. Chen, MD, MBA</a:t>
            </a:r>
          </a:p>
          <a:p>
            <a:pPr algn="l"/>
            <a:r>
              <a:rPr lang="en-US" sz="6800" dirty="0">
                <a:solidFill>
                  <a:schemeClr val="tx1">
                    <a:lumMod val="65000"/>
                    <a:lumOff val="35000"/>
                  </a:schemeClr>
                </a:solidFill>
                <a:latin typeface="Arial" panose="020B0604020202020204" pitchFamily="34" charset="0"/>
                <a:cs typeface="Arial" panose="020B0604020202020204" pitchFamily="34" charset="0"/>
              </a:rPr>
              <a:t>Obstetric Anesthesiology Fellow</a:t>
            </a:r>
          </a:p>
          <a:p>
            <a:pPr algn="l"/>
            <a:r>
              <a:rPr lang="en-US" sz="6800" dirty="0">
                <a:solidFill>
                  <a:schemeClr val="tx1">
                    <a:lumMod val="65000"/>
                    <a:lumOff val="35000"/>
                  </a:schemeClr>
                </a:solidFill>
                <a:latin typeface="Arial" panose="020B0604020202020204" pitchFamily="34" charset="0"/>
                <a:cs typeface="Arial" panose="020B0604020202020204" pitchFamily="34" charset="0"/>
              </a:rPr>
              <a:t>Brigham and Women’s Hospital | Harvard Medical School</a:t>
            </a:r>
          </a:p>
        </p:txBody>
      </p:sp>
      <p:sp>
        <p:nvSpPr>
          <p:cNvPr id="2" name="Rectangle 1">
            <a:extLst>
              <a:ext uri="{FF2B5EF4-FFF2-40B4-BE49-F238E27FC236}">
                <a16:creationId xmlns:a16="http://schemas.microsoft.com/office/drawing/2014/main" id="{15AA497D-E790-D040-9373-A08FF5B763DA}"/>
              </a:ext>
            </a:extLst>
          </p:cNvPr>
          <p:cNvSpPr/>
          <p:nvPr/>
        </p:nvSpPr>
        <p:spPr>
          <a:xfrm>
            <a:off x="1978182" y="22684880"/>
            <a:ext cx="1800579" cy="1800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5280" tIns="167640" rIns="335280" bIns="167640" numCol="1" spcCol="0" rtlCol="0" fromWordArt="0" anchor="ctr" anchorCtr="0" forceAA="0" compatLnSpc="1">
            <a:prstTxWarp prst="textNoShape">
              <a:avLst/>
            </a:prstTxWarp>
            <a:noAutofit/>
          </a:bodyPr>
          <a:lstStyle/>
          <a:p>
            <a:pPr algn="ctr"/>
            <a:endParaRPr lang="en-US" sz="24200"/>
          </a:p>
        </p:txBody>
      </p:sp>
      <p:sp>
        <p:nvSpPr>
          <p:cNvPr id="9" name="Google Shape;55;p13">
            <a:extLst>
              <a:ext uri="{FF2B5EF4-FFF2-40B4-BE49-F238E27FC236}">
                <a16:creationId xmlns:a16="http://schemas.microsoft.com/office/drawing/2014/main" id="{0A346DCD-0A05-0D4C-BC18-D0B351FFCFF2}"/>
              </a:ext>
            </a:extLst>
          </p:cNvPr>
          <p:cNvSpPr txBox="1">
            <a:spLocks/>
          </p:cNvSpPr>
          <p:nvPr/>
        </p:nvSpPr>
        <p:spPr>
          <a:xfrm>
            <a:off x="32983714" y="20055553"/>
            <a:ext cx="9737568" cy="2384822"/>
          </a:xfrm>
          <a:prstGeom prst="rect">
            <a:avLst/>
          </a:prstGeom>
        </p:spPr>
        <p:txBody>
          <a:bodyPr spcFirstLastPara="1" vert="horz" wrap="square" lIns="446967" tIns="446967" rIns="446967" bIns="446967" rtlCol="0" anchor="t" anchorCtr="0">
            <a:noAutofit/>
          </a:bodyPr>
          <a:lstStyle>
            <a:lvl1pPr marL="0" lvl="0" indent="0" algn="ctr" defTabSz="914377" rtl="0" eaLnBrk="1" latinLnBrk="0" hangingPunct="1">
              <a:lnSpc>
                <a:spcPct val="100000"/>
              </a:lnSpc>
              <a:spcBef>
                <a:spcPts val="0"/>
              </a:spcBef>
              <a:spcAft>
                <a:spcPts val="0"/>
              </a:spcAft>
              <a:buSzPts val="2800"/>
              <a:buFont typeface="Arial" panose="020B0604020202020204" pitchFamily="34" charset="0"/>
              <a:buNone/>
              <a:defRPr sz="3733" b="0" kern="1200">
                <a:solidFill>
                  <a:schemeClr val="tx1"/>
                </a:solidFill>
                <a:latin typeface="+mn-lt"/>
                <a:ea typeface="+mn-ea"/>
                <a:cs typeface="+mn-cs"/>
              </a:defRPr>
            </a:lvl1pPr>
            <a:lvl2pPr marL="461951" lvl="1" indent="-228594" algn="ctr" defTabSz="914377" rtl="0" eaLnBrk="1" latinLnBrk="0" hangingPunct="1">
              <a:lnSpc>
                <a:spcPct val="100000"/>
              </a:lnSpc>
              <a:spcBef>
                <a:spcPts val="0"/>
              </a:spcBef>
              <a:spcAft>
                <a:spcPts val="0"/>
              </a:spcAft>
              <a:buSzPts val="2800"/>
              <a:buFont typeface="Arial" panose="020B0604020202020204" pitchFamily="34" charset="0"/>
              <a:buNone/>
              <a:tabLst/>
              <a:defRPr sz="3733" kern="1200">
                <a:solidFill>
                  <a:schemeClr val="tx1"/>
                </a:solidFill>
                <a:latin typeface="+mn-lt"/>
                <a:ea typeface="+mn-ea"/>
                <a:cs typeface="+mn-cs"/>
              </a:defRPr>
            </a:lvl2pPr>
            <a:lvl3pPr marL="688957" lvl="2" indent="-220657" algn="ctr" defTabSz="914377" rtl="0" eaLnBrk="1" latinLnBrk="0" hangingPunct="1">
              <a:lnSpc>
                <a:spcPct val="100000"/>
              </a:lnSpc>
              <a:spcBef>
                <a:spcPts val="0"/>
              </a:spcBef>
              <a:spcAft>
                <a:spcPts val="0"/>
              </a:spcAft>
              <a:buSzPts val="2800"/>
              <a:buFont typeface="Calibri" panose="020F0502020204030204" pitchFamily="34" charset="0"/>
              <a:buNone/>
              <a:tabLst/>
              <a:defRPr sz="3733" kern="1200">
                <a:solidFill>
                  <a:schemeClr val="tx1"/>
                </a:solidFill>
                <a:latin typeface="+mn-lt"/>
                <a:ea typeface="+mn-ea"/>
                <a:cs typeface="+mn-cs"/>
              </a:defRPr>
            </a:lvl3pPr>
            <a:lvl4pPr marL="917552" lvl="3" indent="-233357" algn="ctr" defTabSz="914377" rtl="0" eaLnBrk="1" latinLnBrk="0" hangingPunct="1">
              <a:lnSpc>
                <a:spcPct val="100000"/>
              </a:lnSpc>
              <a:spcBef>
                <a:spcPts val="0"/>
              </a:spcBef>
              <a:spcAft>
                <a:spcPts val="0"/>
              </a:spcAft>
              <a:buSzPts val="2800"/>
              <a:buFont typeface="Wingdings" pitchFamily="2" charset="2"/>
              <a:buNone/>
              <a:tabLst/>
              <a:defRPr sz="3733" kern="1200">
                <a:solidFill>
                  <a:schemeClr val="tx1"/>
                </a:solidFill>
                <a:latin typeface="+mn-lt"/>
                <a:ea typeface="+mn-ea"/>
                <a:cs typeface="+mn-cs"/>
              </a:defRPr>
            </a:lvl4pPr>
            <a:lvl5pPr marL="1146146" lvl="4" indent="-234945" algn="ctr" defTabSz="914377" rtl="0" eaLnBrk="1" latinLnBrk="0" hangingPunct="1">
              <a:lnSpc>
                <a:spcPct val="100000"/>
              </a:lnSpc>
              <a:spcBef>
                <a:spcPts val="0"/>
              </a:spcBef>
              <a:spcAft>
                <a:spcPts val="0"/>
              </a:spcAft>
              <a:buSzPts val="2800"/>
              <a:buFont typeface="System Font Regular"/>
              <a:buNone/>
              <a:tabLst/>
              <a:defRPr sz="3733" kern="1200">
                <a:solidFill>
                  <a:schemeClr val="tx1"/>
                </a:solidFill>
                <a:latin typeface="+mn-lt"/>
                <a:ea typeface="+mn-ea"/>
                <a:cs typeface="+mn-cs"/>
              </a:defRPr>
            </a:lvl5pPr>
            <a:lvl6pPr marL="2514537" lvl="5" indent="-228594" algn="ctr" defTabSz="914377"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726" lvl="6" indent="-228594" algn="ctr" defTabSz="914377"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8914" lvl="7" indent="-228594" algn="ctr" defTabSz="914377"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103" lvl="8" indent="-228594" algn="ctr" defTabSz="914377"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algn="r"/>
            <a:r>
              <a:rPr lang="en-US" sz="8000" dirty="0">
                <a:solidFill>
                  <a:srgbClr val="003A96"/>
                </a:solidFill>
                <a:latin typeface="Arial" panose="020B0604020202020204" pitchFamily="34" charset="0"/>
                <a:cs typeface="Arial" panose="020B0604020202020204" pitchFamily="34" charset="0"/>
              </a:rPr>
              <a:t>*No disclosures</a:t>
            </a:r>
          </a:p>
        </p:txBody>
      </p:sp>
      <p:pic>
        <p:nvPicPr>
          <p:cNvPr id="6" name="Content Placeholder 7">
            <a:extLst>
              <a:ext uri="{FF2B5EF4-FFF2-40B4-BE49-F238E27FC236}">
                <a16:creationId xmlns:a16="http://schemas.microsoft.com/office/drawing/2014/main" id="{31A24795-39CA-7A8D-C6BC-A1308901DF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8182" y="2677563"/>
            <a:ext cx="17743029" cy="1884744"/>
          </a:xfrm>
          <a:prstGeom prst="rect">
            <a:avLst/>
          </a:prstGeom>
        </p:spPr>
      </p:pic>
      <p:pic>
        <p:nvPicPr>
          <p:cNvPr id="7" name="Picture 6">
            <a:extLst>
              <a:ext uri="{FF2B5EF4-FFF2-40B4-BE49-F238E27FC236}">
                <a16:creationId xmlns:a16="http://schemas.microsoft.com/office/drawing/2014/main" id="{3A286518-899F-12DD-4D1D-DE3262E3AB4A}"/>
              </a:ext>
            </a:extLst>
          </p:cNvPr>
          <p:cNvPicPr>
            <a:picLocks noChangeAspect="1"/>
          </p:cNvPicPr>
          <p:nvPr/>
        </p:nvPicPr>
        <p:blipFill>
          <a:blip r:embed="rId5"/>
          <a:stretch>
            <a:fillRect/>
          </a:stretch>
        </p:blipFill>
        <p:spPr>
          <a:xfrm>
            <a:off x="33380241" y="1959429"/>
            <a:ext cx="10114771" cy="3321013"/>
          </a:xfrm>
          <a:prstGeom prst="rect">
            <a:avLst/>
          </a:prstGeom>
        </p:spPr>
      </p:pic>
      <p:cxnSp>
        <p:nvCxnSpPr>
          <p:cNvPr id="14" name="Straight Connector 13">
            <a:extLst>
              <a:ext uri="{FF2B5EF4-FFF2-40B4-BE49-F238E27FC236}">
                <a16:creationId xmlns:a16="http://schemas.microsoft.com/office/drawing/2014/main" id="{99F7D7EE-189B-42B1-F47B-AF5864E33AF7}"/>
              </a:ext>
            </a:extLst>
          </p:cNvPr>
          <p:cNvCxnSpPr>
            <a:cxnSpLocks/>
          </p:cNvCxnSpPr>
          <p:nvPr/>
        </p:nvCxnSpPr>
        <p:spPr>
          <a:xfrm>
            <a:off x="1978182" y="6692800"/>
            <a:ext cx="40743100" cy="0"/>
          </a:xfrm>
          <a:prstGeom prst="line">
            <a:avLst/>
          </a:prstGeom>
          <a:ln w="127000" cmpd="dbl">
            <a:solidFill>
              <a:srgbClr val="029C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05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E938DFC5-9EDB-5D1A-4756-382AAF2261CD}"/>
              </a:ext>
            </a:extLst>
          </p:cNvPr>
          <p:cNvSpPr/>
          <p:nvPr/>
        </p:nvSpPr>
        <p:spPr>
          <a:xfrm>
            <a:off x="2352415" y="16062905"/>
            <a:ext cx="38508591" cy="6915016"/>
          </a:xfrm>
          <a:prstGeom prst="roundRect">
            <a:avLst/>
          </a:prstGeom>
          <a:solidFill>
            <a:srgbClr val="B7EE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15AABACA-DFB6-8641-B36B-66EF5AEA57B2}"/>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5AABACA-DFB6-8641-B36B-66EF5AEA57B2}"/>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7BC6B75-7925-C34F-9ABB-6C8C2220A2BF}"/>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sp>
        <p:nvSpPr>
          <p:cNvPr id="4" name="Title 3">
            <a:extLst>
              <a:ext uri="{FF2B5EF4-FFF2-40B4-BE49-F238E27FC236}">
                <a16:creationId xmlns:a16="http://schemas.microsoft.com/office/drawing/2014/main" id="{78264CEF-052D-CC48-974A-CEEFD69ADAE2}"/>
              </a:ext>
            </a:extLst>
          </p:cNvPr>
          <p:cNvSpPr>
            <a:spLocks noGrp="1"/>
          </p:cNvSpPr>
          <p:nvPr>
            <p:ph type="title"/>
          </p:nvPr>
        </p:nvSpPr>
        <p:spPr>
          <a:xfrm>
            <a:off x="2352416" y="2504090"/>
            <a:ext cx="39977487" cy="3507225"/>
          </a:xfrm>
        </p:spPr>
        <p:txBody>
          <a:bodyPr/>
          <a:lstStyle/>
          <a:p>
            <a:r>
              <a:rPr lang="en-US" sz="13200" dirty="0">
                <a:solidFill>
                  <a:srgbClr val="003A96"/>
                </a:solidFill>
                <a:latin typeface="Arial" panose="020B0604020202020204" pitchFamily="34" charset="0"/>
                <a:cs typeface="Arial" panose="020B0604020202020204" pitchFamily="34" charset="0"/>
              </a:rPr>
              <a:t>Background</a:t>
            </a:r>
          </a:p>
        </p:txBody>
      </p:sp>
      <p:sp>
        <p:nvSpPr>
          <p:cNvPr id="5" name="TextBox 4">
            <a:extLst>
              <a:ext uri="{FF2B5EF4-FFF2-40B4-BE49-F238E27FC236}">
                <a16:creationId xmlns:a16="http://schemas.microsoft.com/office/drawing/2014/main" id="{0177E8B9-C83E-D4AD-DA2B-6F85627AF380}"/>
              </a:ext>
            </a:extLst>
          </p:cNvPr>
          <p:cNvSpPr txBox="1"/>
          <p:nvPr/>
        </p:nvSpPr>
        <p:spPr>
          <a:xfrm>
            <a:off x="6801728" y="16506500"/>
            <a:ext cx="34923743" cy="6863417"/>
          </a:xfrm>
          <a:prstGeom prst="rect">
            <a:avLst/>
          </a:prstGeom>
          <a:noFill/>
        </p:spPr>
        <p:txBody>
          <a:bodyPr wrap="square" rtlCol="0" anchor="ctr">
            <a:spAutoFit/>
          </a:bodyPr>
          <a:lstStyle/>
          <a:p>
            <a:pPr marL="1371600" indent="-1371600">
              <a:buFont typeface="+mj-lt"/>
              <a:buAutoNum type="arabicPeriod"/>
            </a:pPr>
            <a:r>
              <a:rPr lang="en-US" sz="8800" dirty="0">
                <a:solidFill>
                  <a:schemeClr val="tx1">
                    <a:lumMod val="65000"/>
                    <a:lumOff val="35000"/>
                  </a:schemeClr>
                </a:solidFill>
                <a:latin typeface="Arial" panose="020B0604020202020204" pitchFamily="34" charset="0"/>
                <a:cs typeface="Arial" panose="020B0604020202020204" pitchFamily="34" charset="0"/>
              </a:rPr>
              <a:t>Estimate the percentage of patients who received adjuvant medications and/or were converted to general anesthesia </a:t>
            </a:r>
          </a:p>
          <a:p>
            <a:pPr marL="1371600" indent="-1371600">
              <a:buFont typeface="+mj-lt"/>
              <a:buAutoNum type="arabicPeriod"/>
            </a:pPr>
            <a:r>
              <a:rPr lang="en-US" sz="8800" dirty="0">
                <a:solidFill>
                  <a:schemeClr val="tx1">
                    <a:lumMod val="65000"/>
                    <a:lumOff val="35000"/>
                  </a:schemeClr>
                </a:solidFill>
                <a:latin typeface="Arial" panose="020B0604020202020204" pitchFamily="34" charset="0"/>
                <a:cs typeface="Arial" panose="020B0604020202020204" pitchFamily="34" charset="0"/>
              </a:rPr>
              <a:t>Estimate the association of patient, case, and hospital-level characteristics</a:t>
            </a:r>
          </a:p>
          <a:p>
            <a:pPr marL="1371600" indent="-1371600">
              <a:buFont typeface="+mj-lt"/>
              <a:buAutoNum type="arabicPeriod"/>
            </a:pPr>
            <a:endParaRPr lang="en-US" sz="8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58D1743-81F4-C0A0-F647-D038B33C9EC1}"/>
              </a:ext>
            </a:extLst>
          </p:cNvPr>
          <p:cNvGrpSpPr/>
          <p:nvPr/>
        </p:nvGrpSpPr>
        <p:grpSpPr>
          <a:xfrm>
            <a:off x="5423733" y="5865953"/>
            <a:ext cx="35382052" cy="10118384"/>
            <a:chOff x="5478954" y="6015714"/>
            <a:chExt cx="35382052" cy="10118384"/>
          </a:xfrm>
        </p:grpSpPr>
        <p:sp>
          <p:nvSpPr>
            <p:cNvPr id="3" name="Straight Connector 2">
              <a:extLst>
                <a:ext uri="{FF2B5EF4-FFF2-40B4-BE49-F238E27FC236}">
                  <a16:creationId xmlns:a16="http://schemas.microsoft.com/office/drawing/2014/main" id="{E7727282-2A46-8E54-8534-A37DA7FD47CE}"/>
                </a:ext>
              </a:extLst>
            </p:cNvPr>
            <p:cNvSpPr/>
            <p:nvPr/>
          </p:nvSpPr>
          <p:spPr>
            <a:xfrm>
              <a:off x="5589396" y="6164557"/>
              <a:ext cx="352716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2E0EF342-CFA4-2E9E-6E89-3D21396929F5}"/>
                </a:ext>
              </a:extLst>
            </p:cNvPr>
            <p:cNvSpPr/>
            <p:nvPr/>
          </p:nvSpPr>
          <p:spPr>
            <a:xfrm>
              <a:off x="5478954" y="6015714"/>
              <a:ext cx="35271610" cy="3161248"/>
            </a:xfrm>
            <a:custGeom>
              <a:avLst/>
              <a:gdLst>
                <a:gd name="connsiteX0" fmla="*/ 0 w 35271610"/>
                <a:gd name="connsiteY0" fmla="*/ 0 h 3161248"/>
                <a:gd name="connsiteX1" fmla="*/ 35271610 w 35271610"/>
                <a:gd name="connsiteY1" fmla="*/ 0 h 3161248"/>
                <a:gd name="connsiteX2" fmla="*/ 35271610 w 35271610"/>
                <a:gd name="connsiteY2" fmla="*/ 3161248 h 3161248"/>
                <a:gd name="connsiteX3" fmla="*/ 0 w 35271610"/>
                <a:gd name="connsiteY3" fmla="*/ 3161248 h 3161248"/>
                <a:gd name="connsiteX4" fmla="*/ 0 w 35271610"/>
                <a:gd name="connsiteY4" fmla="*/ 0 h 316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1610" h="3161248">
                  <a:moveTo>
                    <a:pt x="0" y="0"/>
                  </a:moveTo>
                  <a:lnTo>
                    <a:pt x="35271610" y="0"/>
                  </a:lnTo>
                  <a:lnTo>
                    <a:pt x="35271610" y="3161248"/>
                  </a:lnTo>
                  <a:lnTo>
                    <a:pt x="0" y="3161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0" tIns="152400" rIns="152400" bIns="152400" numCol="1" spcCol="1270" anchor="t" anchorCtr="0">
              <a:noAutofit/>
            </a:bodyPr>
            <a:lstStyle/>
            <a:p>
              <a:pPr marL="0" lvl="0" indent="0" algn="l" defTabSz="1778000">
                <a:lnSpc>
                  <a:spcPct val="100000"/>
                </a:lnSpc>
                <a:spcBef>
                  <a:spcPts val="1200"/>
                </a:spcBef>
                <a:spcAft>
                  <a:spcPts val="1200"/>
                </a:spcAft>
                <a:buNone/>
              </a:pPr>
              <a:endParaRPr lang="en-US" sz="4000" kern="1200" dirty="0">
                <a:latin typeface="Arial" panose="020B0604020202020204" pitchFamily="34" charset="0"/>
                <a:cs typeface="Arial" panose="020B0604020202020204" pitchFamily="34" charset="0"/>
              </a:endParaRPr>
            </a:p>
            <a:p>
              <a:pPr marL="0" lvl="0" indent="0" algn="l" defTabSz="1778000">
                <a:lnSpc>
                  <a:spcPct val="100000"/>
                </a:lnSpc>
                <a:spcBef>
                  <a:spcPts val="1200"/>
                </a:spcBef>
                <a:spcAft>
                  <a:spcPts val="1200"/>
                </a:spcAft>
                <a:buNone/>
              </a:pPr>
              <a:r>
                <a:rPr lang="en-US" sz="7000" kern="1200" dirty="0">
                  <a:solidFill>
                    <a:schemeClr val="tx1"/>
                  </a:solidFill>
                  <a:latin typeface="Arial" panose="020B0604020202020204" pitchFamily="34" charset="0"/>
                  <a:cs typeface="Arial" panose="020B0604020202020204" pitchFamily="34" charset="0"/>
                </a:rPr>
                <a:t>Neuraxial anesthesia is the preferred anesthetic technique for cesarean delivery</a:t>
              </a:r>
            </a:p>
          </p:txBody>
        </p:sp>
        <p:sp>
          <p:nvSpPr>
            <p:cNvPr id="12" name="Straight Connector 11">
              <a:extLst>
                <a:ext uri="{FF2B5EF4-FFF2-40B4-BE49-F238E27FC236}">
                  <a16:creationId xmlns:a16="http://schemas.microsoft.com/office/drawing/2014/main" id="{8FDDFBDC-0991-FEEA-FFFB-0BDF15DD0B5B}"/>
                </a:ext>
              </a:extLst>
            </p:cNvPr>
            <p:cNvSpPr/>
            <p:nvPr/>
          </p:nvSpPr>
          <p:spPr>
            <a:xfrm>
              <a:off x="5589396" y="8995605"/>
              <a:ext cx="352716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CD284166-EB76-6D1E-60B5-9821E71C68EB}"/>
                </a:ext>
              </a:extLst>
            </p:cNvPr>
            <p:cNvSpPr/>
            <p:nvPr/>
          </p:nvSpPr>
          <p:spPr>
            <a:xfrm>
              <a:off x="5534175" y="9528952"/>
              <a:ext cx="35271610" cy="3161248"/>
            </a:xfrm>
            <a:custGeom>
              <a:avLst/>
              <a:gdLst>
                <a:gd name="connsiteX0" fmla="*/ 0 w 35271610"/>
                <a:gd name="connsiteY0" fmla="*/ 0 h 3161248"/>
                <a:gd name="connsiteX1" fmla="*/ 35271610 w 35271610"/>
                <a:gd name="connsiteY1" fmla="*/ 0 h 3161248"/>
                <a:gd name="connsiteX2" fmla="*/ 35271610 w 35271610"/>
                <a:gd name="connsiteY2" fmla="*/ 3161248 h 3161248"/>
                <a:gd name="connsiteX3" fmla="*/ 0 w 35271610"/>
                <a:gd name="connsiteY3" fmla="*/ 3161248 h 3161248"/>
                <a:gd name="connsiteX4" fmla="*/ 0 w 35271610"/>
                <a:gd name="connsiteY4" fmla="*/ 0 h 316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1610" h="3161248">
                  <a:moveTo>
                    <a:pt x="0" y="0"/>
                  </a:moveTo>
                  <a:lnTo>
                    <a:pt x="35271610" y="0"/>
                  </a:lnTo>
                  <a:lnTo>
                    <a:pt x="35271610" y="3161248"/>
                  </a:lnTo>
                  <a:lnTo>
                    <a:pt x="0" y="3161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0" tIns="266700" rIns="266700" bIns="266700" numCol="1" spcCol="1270" anchor="ctr" anchorCtr="0">
              <a:noAutofit/>
            </a:bodyPr>
            <a:lstStyle/>
            <a:p>
              <a:pPr marL="0" lvl="0" indent="0" algn="l" defTabSz="3111500">
                <a:lnSpc>
                  <a:spcPct val="100000"/>
                </a:lnSpc>
                <a:spcBef>
                  <a:spcPts val="1200"/>
                </a:spcBef>
                <a:spcAft>
                  <a:spcPts val="1200"/>
                </a:spcAft>
                <a:buNone/>
              </a:pPr>
              <a:r>
                <a:rPr lang="en-US" sz="7000" kern="1200" dirty="0">
                  <a:solidFill>
                    <a:schemeClr val="tx1"/>
                  </a:solidFill>
                  <a:latin typeface="Arial" panose="020B0604020202020204" pitchFamily="34" charset="0"/>
                  <a:cs typeface="Arial" panose="020B0604020202020204" pitchFamily="34" charset="0"/>
                </a:rPr>
                <a:t>IV or inhalational medications may be used to supplement when neuraxial is inadequate</a:t>
              </a:r>
            </a:p>
            <a:p>
              <a:pPr defTabSz="3111500">
                <a:spcBef>
                  <a:spcPts val="1200"/>
                </a:spcBef>
                <a:spcAft>
                  <a:spcPts val="1200"/>
                </a:spcAft>
              </a:pPr>
              <a:r>
                <a:rPr lang="en-US" sz="7000" kern="1200" dirty="0">
                  <a:solidFill>
                    <a:schemeClr val="tx1"/>
                  </a:solidFill>
                  <a:latin typeface="Arial" panose="020B0604020202020204" pitchFamily="34" charset="0"/>
                  <a:cs typeface="Arial" panose="020B0604020202020204" pitchFamily="34" charset="0"/>
                </a:rPr>
                <a:t>Supplemental analgesia is a recommended ASA quality metric</a:t>
              </a:r>
              <a:endParaRPr lang="en-US" sz="7000" kern="1200" dirty="0">
                <a:solidFill>
                  <a:schemeClr val="tx1"/>
                </a:solidFill>
              </a:endParaRPr>
            </a:p>
          </p:txBody>
        </p:sp>
        <p:sp>
          <p:nvSpPr>
            <p:cNvPr id="14" name="Straight Connector 13">
              <a:extLst>
                <a:ext uri="{FF2B5EF4-FFF2-40B4-BE49-F238E27FC236}">
                  <a16:creationId xmlns:a16="http://schemas.microsoft.com/office/drawing/2014/main" id="{47A29B26-2D50-E4A9-E6E2-6EE9E87D3F14}"/>
                </a:ext>
              </a:extLst>
            </p:cNvPr>
            <p:cNvSpPr/>
            <p:nvPr/>
          </p:nvSpPr>
          <p:spPr>
            <a:xfrm>
              <a:off x="5589396" y="13193848"/>
              <a:ext cx="3527161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D355445D-D0EC-F668-FC29-E5AA5B3E98AD}"/>
                </a:ext>
              </a:extLst>
            </p:cNvPr>
            <p:cNvSpPr/>
            <p:nvPr/>
          </p:nvSpPr>
          <p:spPr>
            <a:xfrm>
              <a:off x="5478954" y="12972850"/>
              <a:ext cx="35271610" cy="3161248"/>
            </a:xfrm>
            <a:custGeom>
              <a:avLst/>
              <a:gdLst>
                <a:gd name="connsiteX0" fmla="*/ 0 w 35271610"/>
                <a:gd name="connsiteY0" fmla="*/ 0 h 3161248"/>
                <a:gd name="connsiteX1" fmla="*/ 35271610 w 35271610"/>
                <a:gd name="connsiteY1" fmla="*/ 0 h 3161248"/>
                <a:gd name="connsiteX2" fmla="*/ 35271610 w 35271610"/>
                <a:gd name="connsiteY2" fmla="*/ 3161248 h 3161248"/>
                <a:gd name="connsiteX3" fmla="*/ 0 w 35271610"/>
                <a:gd name="connsiteY3" fmla="*/ 3161248 h 3161248"/>
                <a:gd name="connsiteX4" fmla="*/ 0 w 35271610"/>
                <a:gd name="connsiteY4" fmla="*/ 0 h 316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1610" h="3161248">
                  <a:moveTo>
                    <a:pt x="0" y="0"/>
                  </a:moveTo>
                  <a:lnTo>
                    <a:pt x="35271610" y="0"/>
                  </a:lnTo>
                  <a:lnTo>
                    <a:pt x="35271610" y="3161248"/>
                  </a:lnTo>
                  <a:lnTo>
                    <a:pt x="0" y="3161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0" tIns="266700" rIns="266700" bIns="266700" numCol="1" spcCol="1270" anchor="ctr" anchorCtr="0">
              <a:noAutofit/>
            </a:bodyPr>
            <a:lstStyle/>
            <a:p>
              <a:pPr marL="0" lvl="0" indent="0" algn="l" defTabSz="3111500">
                <a:lnSpc>
                  <a:spcPct val="100000"/>
                </a:lnSpc>
                <a:spcBef>
                  <a:spcPts val="1200"/>
                </a:spcBef>
                <a:spcAft>
                  <a:spcPts val="1200"/>
                </a:spcAft>
                <a:buNone/>
              </a:pPr>
              <a:r>
                <a:rPr lang="en-US" sz="7000" kern="1200" dirty="0">
                  <a:solidFill>
                    <a:schemeClr val="tx1"/>
                  </a:solidFill>
                  <a:latin typeface="Arial" panose="020B0604020202020204" pitchFamily="34" charset="0"/>
                  <a:cs typeface="Arial" panose="020B0604020202020204" pitchFamily="34" charset="0"/>
                </a:rPr>
                <a:t>Data regarding frequency and factors driving their use are lacking </a:t>
              </a:r>
              <a:endParaRPr lang="en-US" sz="7000" kern="1200" dirty="0">
                <a:solidFill>
                  <a:schemeClr val="tx1"/>
                </a:solidFill>
              </a:endParaRPr>
            </a:p>
          </p:txBody>
        </p:sp>
      </p:grpSp>
      <p:pic>
        <p:nvPicPr>
          <p:cNvPr id="23" name="Picture 22">
            <a:extLst>
              <a:ext uri="{FF2B5EF4-FFF2-40B4-BE49-F238E27FC236}">
                <a16:creationId xmlns:a16="http://schemas.microsoft.com/office/drawing/2014/main" id="{D7AF2FD9-16AC-FEFE-0AED-B73114B7E0FB}"/>
              </a:ext>
            </a:extLst>
          </p:cNvPr>
          <p:cNvPicPr>
            <a:picLocks noChangeAspect="1"/>
          </p:cNvPicPr>
          <p:nvPr/>
        </p:nvPicPr>
        <p:blipFill>
          <a:blip r:embed="rId7"/>
          <a:stretch>
            <a:fillRect/>
          </a:stretch>
        </p:blipFill>
        <p:spPr>
          <a:xfrm>
            <a:off x="39010278" y="23318703"/>
            <a:ext cx="5693722" cy="1869436"/>
          </a:xfrm>
          <a:prstGeom prst="rect">
            <a:avLst/>
          </a:prstGeom>
        </p:spPr>
      </p:pic>
      <p:pic>
        <p:nvPicPr>
          <p:cNvPr id="24" name="Content Placeholder 7">
            <a:extLst>
              <a:ext uri="{FF2B5EF4-FFF2-40B4-BE49-F238E27FC236}">
                <a16:creationId xmlns:a16="http://schemas.microsoft.com/office/drawing/2014/main" id="{126FEBE0-19CA-5672-415F-3082DF3E9F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57" y="23721907"/>
            <a:ext cx="10007394" cy="1063029"/>
          </a:xfrm>
          <a:prstGeom prst="rect">
            <a:avLst/>
          </a:prstGeom>
        </p:spPr>
      </p:pic>
      <p:sp>
        <p:nvSpPr>
          <p:cNvPr id="17" name="TextBox 16">
            <a:extLst>
              <a:ext uri="{FF2B5EF4-FFF2-40B4-BE49-F238E27FC236}">
                <a16:creationId xmlns:a16="http://schemas.microsoft.com/office/drawing/2014/main" id="{E5B77BF8-ED2D-E14E-95DE-AE257CAC7ABC}"/>
              </a:ext>
            </a:extLst>
          </p:cNvPr>
          <p:cNvSpPr txBox="1"/>
          <p:nvPr/>
        </p:nvSpPr>
        <p:spPr>
          <a:xfrm>
            <a:off x="2980117" y="16506500"/>
            <a:ext cx="3548940" cy="4154984"/>
          </a:xfrm>
          <a:prstGeom prst="rect">
            <a:avLst/>
          </a:prstGeom>
          <a:noFill/>
        </p:spPr>
        <p:txBody>
          <a:bodyPr wrap="square" rtlCol="0" anchor="ctr">
            <a:spAutoFit/>
          </a:bodyPr>
          <a:lstStyle/>
          <a:p>
            <a:pPr marL="1047738" indent="-1047738" algn="ctr"/>
            <a:r>
              <a:rPr lang="en-US" sz="8800" b="1" dirty="0">
                <a:solidFill>
                  <a:schemeClr val="tx1">
                    <a:lumMod val="65000"/>
                    <a:lumOff val="35000"/>
                  </a:schemeClr>
                </a:solidFill>
                <a:latin typeface="Arial" panose="020B0604020202020204" pitchFamily="34" charset="0"/>
                <a:cs typeface="Arial" panose="020B0604020202020204" pitchFamily="34" charset="0"/>
              </a:rPr>
              <a:t>Aims:</a:t>
            </a:r>
          </a:p>
          <a:p>
            <a:pPr marL="1047738" indent="-1047738" algn="ctr"/>
            <a:endParaRPr lang="en-US" sz="8800" dirty="0">
              <a:solidFill>
                <a:schemeClr val="tx1">
                  <a:lumMod val="65000"/>
                  <a:lumOff val="35000"/>
                </a:schemeClr>
              </a:solidFill>
              <a:latin typeface="Arial" panose="020B0604020202020204" pitchFamily="34" charset="0"/>
              <a:cs typeface="Arial" panose="020B0604020202020204" pitchFamily="34" charset="0"/>
            </a:endParaRPr>
          </a:p>
          <a:p>
            <a:pPr marL="1047738" indent="-1047738" algn="ctr"/>
            <a:endParaRPr lang="en-US" sz="8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Graphic 7" descr="IV outline">
            <a:extLst>
              <a:ext uri="{FF2B5EF4-FFF2-40B4-BE49-F238E27FC236}">
                <a16:creationId xmlns:a16="http://schemas.microsoft.com/office/drawing/2014/main" id="{A8384C36-30B0-9CCC-52CC-5F5394959A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2708" y="9409630"/>
            <a:ext cx="3095200" cy="3095200"/>
          </a:xfrm>
          <a:prstGeom prst="rect">
            <a:avLst/>
          </a:prstGeom>
        </p:spPr>
      </p:pic>
      <p:pic>
        <p:nvPicPr>
          <p:cNvPr id="11" name="Graphic 10" descr="Statistics outline">
            <a:extLst>
              <a:ext uri="{FF2B5EF4-FFF2-40B4-BE49-F238E27FC236}">
                <a16:creationId xmlns:a16="http://schemas.microsoft.com/office/drawing/2014/main" id="{51286265-A8DB-553B-C064-7323155935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13539" y="13124977"/>
            <a:ext cx="2704593" cy="2704593"/>
          </a:xfrm>
          <a:prstGeom prst="rect">
            <a:avLst/>
          </a:prstGeom>
        </p:spPr>
      </p:pic>
      <p:pic>
        <p:nvPicPr>
          <p:cNvPr id="22" name="Graphic 21" descr="Woman with baby with solid fill">
            <a:extLst>
              <a:ext uri="{FF2B5EF4-FFF2-40B4-BE49-F238E27FC236}">
                <a16:creationId xmlns:a16="http://schemas.microsoft.com/office/drawing/2014/main" id="{4D01FD0A-C388-75E4-5FB2-A5738558451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53629" y="6131444"/>
            <a:ext cx="2400958" cy="2400958"/>
          </a:xfrm>
          <a:prstGeom prst="rect">
            <a:avLst/>
          </a:prstGeom>
        </p:spPr>
      </p:pic>
      <p:sp>
        <p:nvSpPr>
          <p:cNvPr id="19" name="Freeform: Shape 18">
            <a:extLst>
              <a:ext uri="{FF2B5EF4-FFF2-40B4-BE49-F238E27FC236}">
                <a16:creationId xmlns:a16="http://schemas.microsoft.com/office/drawing/2014/main" id="{345AF3D6-999A-2593-2FDE-1EC2AFEE3396}"/>
              </a:ext>
            </a:extLst>
          </p:cNvPr>
          <p:cNvSpPr/>
          <p:nvPr/>
        </p:nvSpPr>
        <p:spPr>
          <a:xfrm>
            <a:off x="5534175" y="10543206"/>
            <a:ext cx="35271610" cy="3161248"/>
          </a:xfrm>
          <a:custGeom>
            <a:avLst/>
            <a:gdLst>
              <a:gd name="connsiteX0" fmla="*/ 0 w 35271610"/>
              <a:gd name="connsiteY0" fmla="*/ 0 h 3161248"/>
              <a:gd name="connsiteX1" fmla="*/ 35271610 w 35271610"/>
              <a:gd name="connsiteY1" fmla="*/ 0 h 3161248"/>
              <a:gd name="connsiteX2" fmla="*/ 35271610 w 35271610"/>
              <a:gd name="connsiteY2" fmla="*/ 3161248 h 3161248"/>
              <a:gd name="connsiteX3" fmla="*/ 0 w 35271610"/>
              <a:gd name="connsiteY3" fmla="*/ 3161248 h 3161248"/>
              <a:gd name="connsiteX4" fmla="*/ 0 w 35271610"/>
              <a:gd name="connsiteY4" fmla="*/ 0 h 316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1610" h="3161248">
                <a:moveTo>
                  <a:pt x="0" y="0"/>
                </a:moveTo>
                <a:lnTo>
                  <a:pt x="35271610" y="0"/>
                </a:lnTo>
                <a:lnTo>
                  <a:pt x="35271610" y="3161248"/>
                </a:lnTo>
                <a:lnTo>
                  <a:pt x="0" y="3161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0" tIns="266700" rIns="266700" bIns="266700" numCol="1" spcCol="1270" anchor="ctr" anchorCtr="0">
            <a:noAutofit/>
          </a:bodyPr>
          <a:lstStyle/>
          <a:p>
            <a:pPr marL="0" lvl="0" indent="0" algn="l" defTabSz="3111500">
              <a:lnSpc>
                <a:spcPct val="100000"/>
              </a:lnSpc>
              <a:spcBef>
                <a:spcPts val="1200"/>
              </a:spcBef>
              <a:spcAft>
                <a:spcPts val="1200"/>
              </a:spcAft>
              <a:buNone/>
            </a:pPr>
            <a:endParaRPr lang="en-US" sz="7000" kern="1200" dirty="0">
              <a:solidFill>
                <a:schemeClr val="tx1"/>
              </a:solidFill>
            </a:endParaRPr>
          </a:p>
        </p:txBody>
      </p:sp>
    </p:spTree>
    <p:extLst>
      <p:ext uri="{BB962C8B-B14F-4D97-AF65-F5344CB8AC3E}">
        <p14:creationId xmlns:p14="http://schemas.microsoft.com/office/powerpoint/2010/main" val="421160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AABACA-DFB6-8641-B36B-66EF5AEA57B2}"/>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5AABACA-DFB6-8641-B36B-66EF5AEA57B2}"/>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7BC6B75-7925-C34F-9ABB-6C8C2220A2BF}"/>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sp>
        <p:nvSpPr>
          <p:cNvPr id="12" name="Title 3">
            <a:extLst>
              <a:ext uri="{FF2B5EF4-FFF2-40B4-BE49-F238E27FC236}">
                <a16:creationId xmlns:a16="http://schemas.microsoft.com/office/drawing/2014/main" id="{56D9C1BB-A4D5-6858-D27B-9E8A0A7E23C2}"/>
              </a:ext>
            </a:extLst>
          </p:cNvPr>
          <p:cNvSpPr txBox="1">
            <a:spLocks/>
          </p:cNvSpPr>
          <p:nvPr/>
        </p:nvSpPr>
        <p:spPr>
          <a:xfrm>
            <a:off x="2352416" y="2504090"/>
            <a:ext cx="39977487" cy="3507225"/>
          </a:xfrm>
          <a:prstGeom prst="rect">
            <a:avLst/>
          </a:prstGeom>
        </p:spPr>
        <p:txBody>
          <a:bodyPr vert="horz" lIns="91440" tIns="45720" rIns="91440" bIns="45720" rtlCol="0" anchor="ctr">
            <a:normAutofit/>
          </a:bodyPr>
          <a:lst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a:lstStyle>
          <a:p>
            <a:r>
              <a:rPr lang="en-US" sz="13200" dirty="0">
                <a:solidFill>
                  <a:srgbClr val="003A96"/>
                </a:solidFill>
                <a:latin typeface="Arial" panose="020B0604020202020204" pitchFamily="34" charset="0"/>
                <a:cs typeface="Arial" panose="020B0604020202020204" pitchFamily="34" charset="0"/>
              </a:rPr>
              <a:t>Methods </a:t>
            </a:r>
          </a:p>
        </p:txBody>
      </p:sp>
      <p:grpSp>
        <p:nvGrpSpPr>
          <p:cNvPr id="4" name="Group 3">
            <a:extLst>
              <a:ext uri="{FF2B5EF4-FFF2-40B4-BE49-F238E27FC236}">
                <a16:creationId xmlns:a16="http://schemas.microsoft.com/office/drawing/2014/main" id="{0ED3E1A5-B9BC-DCE8-6D56-8F704246F5CB}"/>
              </a:ext>
            </a:extLst>
          </p:cNvPr>
          <p:cNvGrpSpPr/>
          <p:nvPr/>
        </p:nvGrpSpPr>
        <p:grpSpPr>
          <a:xfrm>
            <a:off x="2352416" y="6349988"/>
            <a:ext cx="25170595" cy="12188821"/>
            <a:chOff x="2329138" y="6349988"/>
            <a:chExt cx="19159261" cy="12188821"/>
          </a:xfrm>
        </p:grpSpPr>
        <p:sp>
          <p:nvSpPr>
            <p:cNvPr id="11" name="Rounded Rectangle 10">
              <a:extLst>
                <a:ext uri="{FF2B5EF4-FFF2-40B4-BE49-F238E27FC236}">
                  <a16:creationId xmlns:a16="http://schemas.microsoft.com/office/drawing/2014/main" id="{2F7DFA7C-8861-8F9B-11F0-5BAA9DC92729}"/>
                </a:ext>
              </a:extLst>
            </p:cNvPr>
            <p:cNvSpPr/>
            <p:nvPr/>
          </p:nvSpPr>
          <p:spPr>
            <a:xfrm>
              <a:off x="2329138" y="6349988"/>
              <a:ext cx="19159261" cy="12188821"/>
            </a:xfrm>
            <a:prstGeom prst="roundRect">
              <a:avLst/>
            </a:prstGeom>
            <a:solidFill>
              <a:srgbClr val="B7EEEC">
                <a:alpha val="50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475C36-AA2E-41BE-1643-FAA14953DF7B}"/>
                </a:ext>
              </a:extLst>
            </p:cNvPr>
            <p:cNvSpPr txBox="1"/>
            <p:nvPr/>
          </p:nvSpPr>
          <p:spPr>
            <a:xfrm>
              <a:off x="3161178" y="6842812"/>
              <a:ext cx="17495179" cy="11572399"/>
            </a:xfrm>
            <a:prstGeom prst="rect">
              <a:avLst/>
            </a:prstGeom>
            <a:noFill/>
          </p:spPr>
          <p:txBody>
            <a:bodyPr wrap="square" rtlCol="0">
              <a:spAutoFit/>
            </a:bodyPr>
            <a:lstStyle/>
            <a:p>
              <a:pPr marL="1047738" indent="-1047738">
                <a:spcBef>
                  <a:spcPts val="600"/>
                </a:spcBef>
                <a:spcAft>
                  <a:spcPts val="600"/>
                </a:spcAft>
              </a:pPr>
              <a:r>
                <a:rPr lang="en-US" sz="9000" dirty="0">
                  <a:solidFill>
                    <a:schemeClr val="tx1">
                      <a:lumMod val="65000"/>
                      <a:lumOff val="35000"/>
                    </a:schemeClr>
                  </a:solidFill>
                  <a:latin typeface="Arial" panose="020B0604020202020204" pitchFamily="34" charset="0"/>
                  <a:cs typeface="Arial" panose="020B0604020202020204" pitchFamily="34" charset="0"/>
                </a:rPr>
                <a:t>Inclusion criteria: </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All anesthetic records for cesarean delivery under neuraxial anesthesia</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2018-2023</a:t>
              </a:r>
            </a:p>
            <a:p>
              <a:pPr marL="17420">
                <a:spcBef>
                  <a:spcPts val="600"/>
                </a:spcBef>
                <a:spcAft>
                  <a:spcPts val="600"/>
                </a:spcAft>
              </a:pPr>
              <a:endParaRPr lang="en-US" sz="5400" dirty="0">
                <a:solidFill>
                  <a:schemeClr val="tx1">
                    <a:lumMod val="65000"/>
                    <a:lumOff val="35000"/>
                  </a:schemeClr>
                </a:solidFill>
                <a:latin typeface="Arial" panose="020B0604020202020204" pitchFamily="34" charset="0"/>
                <a:cs typeface="Arial" panose="020B0604020202020204" pitchFamily="34" charset="0"/>
              </a:endParaRPr>
            </a:p>
            <a:p>
              <a:pPr marL="17420">
                <a:spcBef>
                  <a:spcPts val="600"/>
                </a:spcBef>
                <a:spcAft>
                  <a:spcPts val="600"/>
                </a:spcAft>
              </a:pPr>
              <a:r>
                <a:rPr lang="en-US" sz="9000" dirty="0">
                  <a:solidFill>
                    <a:schemeClr val="tx1">
                      <a:lumMod val="65000"/>
                      <a:lumOff val="35000"/>
                    </a:schemeClr>
                  </a:solidFill>
                  <a:latin typeface="Arial" panose="020B0604020202020204" pitchFamily="34" charset="0"/>
                  <a:cs typeface="Arial" panose="020B0604020202020204" pitchFamily="34" charset="0"/>
                </a:rPr>
                <a:t>Exclusion criteria </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Institutions with less than 500 total cases</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Repeat procedures for the same patient</a:t>
              </a:r>
            </a:p>
            <a:p>
              <a:endParaRPr lang="en-US" dirty="0"/>
            </a:p>
          </p:txBody>
        </p:sp>
      </p:grpSp>
      <p:pic>
        <p:nvPicPr>
          <p:cNvPr id="21" name="Picture 20">
            <a:extLst>
              <a:ext uri="{FF2B5EF4-FFF2-40B4-BE49-F238E27FC236}">
                <a16:creationId xmlns:a16="http://schemas.microsoft.com/office/drawing/2014/main" id="{D2A980D3-C636-2F46-AB5F-19ABC89AA9F7}"/>
              </a:ext>
            </a:extLst>
          </p:cNvPr>
          <p:cNvPicPr>
            <a:picLocks noChangeAspect="1"/>
          </p:cNvPicPr>
          <p:nvPr/>
        </p:nvPicPr>
        <p:blipFill>
          <a:blip r:embed="rId7"/>
          <a:stretch>
            <a:fillRect/>
          </a:stretch>
        </p:blipFill>
        <p:spPr>
          <a:xfrm>
            <a:off x="15340457" y="20089017"/>
            <a:ext cx="14024674" cy="3229686"/>
          </a:xfrm>
          <a:prstGeom prst="rect">
            <a:avLst/>
          </a:prstGeom>
        </p:spPr>
      </p:pic>
      <p:pic>
        <p:nvPicPr>
          <p:cNvPr id="22" name="Picture 21">
            <a:extLst>
              <a:ext uri="{FF2B5EF4-FFF2-40B4-BE49-F238E27FC236}">
                <a16:creationId xmlns:a16="http://schemas.microsoft.com/office/drawing/2014/main" id="{716A1E44-D7FD-BCFE-3304-489760286BD2}"/>
              </a:ext>
            </a:extLst>
          </p:cNvPr>
          <p:cNvPicPr>
            <a:picLocks noChangeAspect="1"/>
          </p:cNvPicPr>
          <p:nvPr/>
        </p:nvPicPr>
        <p:blipFill>
          <a:blip r:embed="rId8"/>
          <a:stretch>
            <a:fillRect/>
          </a:stretch>
        </p:blipFill>
        <p:spPr>
          <a:xfrm>
            <a:off x="39010278" y="23318703"/>
            <a:ext cx="5693722" cy="1869436"/>
          </a:xfrm>
          <a:prstGeom prst="rect">
            <a:avLst/>
          </a:prstGeom>
        </p:spPr>
      </p:pic>
      <p:pic>
        <p:nvPicPr>
          <p:cNvPr id="23" name="Content Placeholder 7">
            <a:extLst>
              <a:ext uri="{FF2B5EF4-FFF2-40B4-BE49-F238E27FC236}">
                <a16:creationId xmlns:a16="http://schemas.microsoft.com/office/drawing/2014/main" id="{4DE1AC48-5E5C-28F1-6E56-1298BEA0A7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5257" y="23721907"/>
            <a:ext cx="10007394" cy="1063029"/>
          </a:xfrm>
          <a:prstGeom prst="rect">
            <a:avLst/>
          </a:prstGeom>
        </p:spPr>
      </p:pic>
      <p:grpSp>
        <p:nvGrpSpPr>
          <p:cNvPr id="3" name="Group 2">
            <a:extLst>
              <a:ext uri="{FF2B5EF4-FFF2-40B4-BE49-F238E27FC236}">
                <a16:creationId xmlns:a16="http://schemas.microsoft.com/office/drawing/2014/main" id="{0CCC48DA-AE5D-F6FF-5155-8BB15B1BD9E0}"/>
              </a:ext>
            </a:extLst>
          </p:cNvPr>
          <p:cNvGrpSpPr/>
          <p:nvPr/>
        </p:nvGrpSpPr>
        <p:grpSpPr>
          <a:xfrm>
            <a:off x="28123058" y="6349988"/>
            <a:ext cx="14964297" cy="12188821"/>
            <a:chOff x="22535058" y="6349988"/>
            <a:chExt cx="13161646" cy="12188821"/>
          </a:xfrm>
        </p:grpSpPr>
        <p:sp>
          <p:nvSpPr>
            <p:cNvPr id="13" name="Rounded Rectangle 12">
              <a:extLst>
                <a:ext uri="{FF2B5EF4-FFF2-40B4-BE49-F238E27FC236}">
                  <a16:creationId xmlns:a16="http://schemas.microsoft.com/office/drawing/2014/main" id="{3CEC1AAA-2AD9-DD4F-B96D-FD79D3CDEE82}"/>
                </a:ext>
              </a:extLst>
            </p:cNvPr>
            <p:cNvSpPr/>
            <p:nvPr/>
          </p:nvSpPr>
          <p:spPr>
            <a:xfrm>
              <a:off x="22535058" y="6349988"/>
              <a:ext cx="12495438" cy="12188821"/>
            </a:xfrm>
            <a:prstGeom prst="roundRect">
              <a:avLst/>
            </a:prstGeom>
            <a:solidFill>
              <a:srgbClr val="B7EEEC">
                <a:alpha val="50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9C8D6F4-3B10-E5E5-8EE4-8693E11C25A7}"/>
                </a:ext>
              </a:extLst>
            </p:cNvPr>
            <p:cNvSpPr txBox="1"/>
            <p:nvPr/>
          </p:nvSpPr>
          <p:spPr>
            <a:xfrm>
              <a:off x="23678876" y="6842812"/>
              <a:ext cx="11351619" cy="10418237"/>
            </a:xfrm>
            <a:prstGeom prst="rect">
              <a:avLst/>
            </a:prstGeom>
            <a:noFill/>
          </p:spPr>
          <p:txBody>
            <a:bodyPr wrap="square" rtlCol="0">
              <a:spAutoFit/>
            </a:bodyPr>
            <a:lstStyle/>
            <a:p>
              <a:pPr marL="1047738" indent="-1047738">
                <a:spcBef>
                  <a:spcPts val="600"/>
                </a:spcBef>
                <a:spcAft>
                  <a:spcPts val="600"/>
                </a:spcAft>
              </a:pPr>
              <a:r>
                <a:rPr lang="en-US" sz="9000" dirty="0">
                  <a:solidFill>
                    <a:schemeClr val="tx1">
                      <a:lumMod val="65000"/>
                      <a:lumOff val="35000"/>
                    </a:schemeClr>
                  </a:solidFill>
                  <a:latin typeface="Arial" panose="020B0604020202020204" pitchFamily="34" charset="0"/>
                  <a:cs typeface="Arial" panose="020B0604020202020204" pitchFamily="34" charset="0"/>
                </a:rPr>
                <a:t>Medications: </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Opioids</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Midazolam</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Propofol </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Ketamine</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Dexmedetomidine</a:t>
              </a:r>
            </a:p>
            <a:p>
              <a:pPr marL="1160420" indent="-1143000">
                <a:spcBef>
                  <a:spcPts val="600"/>
                </a:spcBef>
                <a:spcAft>
                  <a:spcPts val="600"/>
                </a:spcAft>
                <a:buFont typeface="Arial" panose="020B0604020202020204" pitchFamily="34" charset="0"/>
                <a:buChar char="•"/>
              </a:pPr>
              <a:r>
                <a:rPr lang="en-US" sz="7500" dirty="0">
                  <a:solidFill>
                    <a:schemeClr val="tx1">
                      <a:lumMod val="65000"/>
                      <a:lumOff val="35000"/>
                    </a:schemeClr>
                  </a:solidFill>
                  <a:latin typeface="Arial" panose="020B0604020202020204" pitchFamily="34" charset="0"/>
                  <a:cs typeface="Arial" panose="020B0604020202020204" pitchFamily="34" charset="0"/>
                </a:rPr>
                <a:t>Nitrous oxide</a:t>
              </a:r>
            </a:p>
            <a:p>
              <a:endParaRPr lang="en-US" dirty="0"/>
            </a:p>
          </p:txBody>
        </p:sp>
        <p:sp>
          <p:nvSpPr>
            <p:cNvPr id="2" name="TextBox 1">
              <a:extLst>
                <a:ext uri="{FF2B5EF4-FFF2-40B4-BE49-F238E27FC236}">
                  <a16:creationId xmlns:a16="http://schemas.microsoft.com/office/drawing/2014/main" id="{03145E8F-D056-A008-ACF2-CAC583BB7F2D}"/>
                </a:ext>
              </a:extLst>
            </p:cNvPr>
            <p:cNvSpPr txBox="1"/>
            <p:nvPr/>
          </p:nvSpPr>
          <p:spPr>
            <a:xfrm>
              <a:off x="23678876" y="16522385"/>
              <a:ext cx="12017828" cy="1477328"/>
            </a:xfrm>
            <a:prstGeom prst="rect">
              <a:avLst/>
            </a:prstGeom>
            <a:noFill/>
          </p:spPr>
          <p:txBody>
            <a:bodyPr wrap="square" rtlCol="0">
              <a:spAutoFit/>
            </a:bodyPr>
            <a:lstStyle/>
            <a:p>
              <a:pPr marL="17420">
                <a:spcBef>
                  <a:spcPts val="600"/>
                </a:spcBef>
                <a:spcAft>
                  <a:spcPts val="600"/>
                </a:spcAft>
              </a:pPr>
              <a:r>
                <a:rPr lang="en-US" sz="9000" dirty="0">
                  <a:solidFill>
                    <a:schemeClr val="tx1">
                      <a:lumMod val="65000"/>
                      <a:lumOff val="35000"/>
                    </a:schemeClr>
                  </a:solidFill>
                  <a:latin typeface="Arial" panose="020B0604020202020204" pitchFamily="34" charset="0"/>
                  <a:cs typeface="Arial" panose="020B0604020202020204" pitchFamily="34" charset="0"/>
                </a:rPr>
                <a:t>Conversion to GA</a:t>
              </a:r>
            </a:p>
          </p:txBody>
        </p:sp>
      </p:grpSp>
    </p:spTree>
    <p:extLst>
      <p:ext uri="{BB962C8B-B14F-4D97-AF65-F5344CB8AC3E}">
        <p14:creationId xmlns:p14="http://schemas.microsoft.com/office/powerpoint/2010/main" val="332428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AABACA-DFB6-8641-B36B-66EF5AEA57B2}"/>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5AABACA-DFB6-8641-B36B-66EF5AEA57B2}"/>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7BC6B75-7925-C34F-9ABB-6C8C2220A2BF}"/>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sp>
        <p:nvSpPr>
          <p:cNvPr id="14" name="Title 3">
            <a:extLst>
              <a:ext uri="{FF2B5EF4-FFF2-40B4-BE49-F238E27FC236}">
                <a16:creationId xmlns:a16="http://schemas.microsoft.com/office/drawing/2014/main" id="{C0551819-D67C-5BC8-35F4-2C33C7118975}"/>
              </a:ext>
            </a:extLst>
          </p:cNvPr>
          <p:cNvSpPr txBox="1">
            <a:spLocks/>
          </p:cNvSpPr>
          <p:nvPr/>
        </p:nvSpPr>
        <p:spPr>
          <a:xfrm>
            <a:off x="2352416" y="2504090"/>
            <a:ext cx="39977487" cy="3507225"/>
          </a:xfrm>
          <a:prstGeom prst="rect">
            <a:avLst/>
          </a:prstGeom>
        </p:spPr>
        <p:txBody>
          <a:bodyPr vert="horz" lIns="91440" tIns="45720" rIns="91440" bIns="45720" rtlCol="0" anchor="ctr">
            <a:normAutofit/>
          </a:bodyPr>
          <a:lst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a:lstStyle>
          <a:p>
            <a:r>
              <a:rPr lang="en-US" sz="13200" dirty="0">
                <a:latin typeface="Arial" panose="020B0604020202020204" pitchFamily="34" charset="0"/>
                <a:cs typeface="Arial" panose="020B0604020202020204" pitchFamily="34" charset="0"/>
              </a:rPr>
              <a:t>Results</a:t>
            </a:r>
          </a:p>
        </p:txBody>
      </p:sp>
      <p:pic>
        <p:nvPicPr>
          <p:cNvPr id="22" name="Picture 21">
            <a:extLst>
              <a:ext uri="{FF2B5EF4-FFF2-40B4-BE49-F238E27FC236}">
                <a16:creationId xmlns:a16="http://schemas.microsoft.com/office/drawing/2014/main" id="{706A75C7-4209-EFB7-FDAA-61A45300A54D}"/>
              </a:ext>
            </a:extLst>
          </p:cNvPr>
          <p:cNvPicPr>
            <a:picLocks noChangeAspect="1"/>
          </p:cNvPicPr>
          <p:nvPr/>
        </p:nvPicPr>
        <p:blipFill>
          <a:blip r:embed="rId7"/>
          <a:stretch>
            <a:fillRect/>
          </a:stretch>
        </p:blipFill>
        <p:spPr>
          <a:xfrm>
            <a:off x="39010278" y="23318703"/>
            <a:ext cx="5693722" cy="1869436"/>
          </a:xfrm>
          <a:prstGeom prst="rect">
            <a:avLst/>
          </a:prstGeom>
        </p:spPr>
      </p:pic>
      <p:pic>
        <p:nvPicPr>
          <p:cNvPr id="23" name="Content Placeholder 7">
            <a:extLst>
              <a:ext uri="{FF2B5EF4-FFF2-40B4-BE49-F238E27FC236}">
                <a16:creationId xmlns:a16="http://schemas.microsoft.com/office/drawing/2014/main" id="{1A05B5DD-ED08-DC1B-E80E-D591D8ED9E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57" y="23721907"/>
            <a:ext cx="10007394" cy="1063029"/>
          </a:xfrm>
          <a:prstGeom prst="rect">
            <a:avLst/>
          </a:prstGeom>
        </p:spPr>
      </p:pic>
      <p:grpSp>
        <p:nvGrpSpPr>
          <p:cNvPr id="3" name="Group 2">
            <a:extLst>
              <a:ext uri="{FF2B5EF4-FFF2-40B4-BE49-F238E27FC236}">
                <a16:creationId xmlns:a16="http://schemas.microsoft.com/office/drawing/2014/main" id="{C30C901E-BD5C-38A1-F705-4096340AE19C}"/>
              </a:ext>
            </a:extLst>
          </p:cNvPr>
          <p:cNvGrpSpPr/>
          <p:nvPr/>
        </p:nvGrpSpPr>
        <p:grpSpPr>
          <a:xfrm>
            <a:off x="2098485" y="11935046"/>
            <a:ext cx="41463532" cy="3631763"/>
            <a:chOff x="2577445" y="11313943"/>
            <a:chExt cx="37742667" cy="3631763"/>
          </a:xfrm>
        </p:grpSpPr>
        <p:grpSp>
          <p:nvGrpSpPr>
            <p:cNvPr id="32" name="Group 31">
              <a:extLst>
                <a:ext uri="{FF2B5EF4-FFF2-40B4-BE49-F238E27FC236}">
                  <a16:creationId xmlns:a16="http://schemas.microsoft.com/office/drawing/2014/main" id="{8EF5D08F-B34C-7B34-3072-44B6425B7B2C}"/>
                </a:ext>
              </a:extLst>
            </p:cNvPr>
            <p:cNvGrpSpPr/>
            <p:nvPr/>
          </p:nvGrpSpPr>
          <p:grpSpPr>
            <a:xfrm>
              <a:off x="2577445" y="11429737"/>
              <a:ext cx="2796673" cy="2686050"/>
              <a:chOff x="2577445" y="10734793"/>
              <a:chExt cx="2796673" cy="2686050"/>
            </a:xfrm>
          </p:grpSpPr>
          <p:sp>
            <p:nvSpPr>
              <p:cNvPr id="16" name="Oval 15">
                <a:extLst>
                  <a:ext uri="{FF2B5EF4-FFF2-40B4-BE49-F238E27FC236}">
                    <a16:creationId xmlns:a16="http://schemas.microsoft.com/office/drawing/2014/main" id="{A33C88D1-7E56-93E7-C9FD-A1AB8213F080}"/>
                  </a:ext>
                </a:extLst>
              </p:cNvPr>
              <p:cNvSpPr/>
              <p:nvPr/>
            </p:nvSpPr>
            <p:spPr>
              <a:xfrm>
                <a:off x="2688068" y="10734793"/>
                <a:ext cx="2686050" cy="2686050"/>
              </a:xfrm>
              <a:prstGeom prst="ellipse">
                <a:avLst/>
              </a:prstGeom>
              <a:solidFill>
                <a:srgbClr val="029CA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EFF88329-B65E-7E6C-955B-8AFEA1509DE0}"/>
                  </a:ext>
                </a:extLst>
              </p:cNvPr>
              <p:cNvPicPr>
                <a:picLocks noChangeAspect="1"/>
              </p:cNvPicPr>
              <p:nvPr/>
            </p:nvPicPr>
            <p:blipFill rotWithShape="1">
              <a:blip r:embed="rId10"/>
              <a:srcRect l="25411" r="21842" b="15729"/>
              <a:stretch/>
            </p:blipFill>
            <p:spPr>
              <a:xfrm rot="13519295">
                <a:off x="3098888" y="10647245"/>
                <a:ext cx="1744981" cy="2787867"/>
              </a:xfrm>
              <a:prstGeom prst="rect">
                <a:avLst/>
              </a:prstGeom>
            </p:spPr>
          </p:pic>
        </p:grpSp>
        <p:sp>
          <p:nvSpPr>
            <p:cNvPr id="39" name="TextBox 38">
              <a:extLst>
                <a:ext uri="{FF2B5EF4-FFF2-40B4-BE49-F238E27FC236}">
                  <a16:creationId xmlns:a16="http://schemas.microsoft.com/office/drawing/2014/main" id="{3E58EDB9-F783-A919-58F8-FCB36ED253F3}"/>
                </a:ext>
              </a:extLst>
            </p:cNvPr>
            <p:cNvSpPr txBox="1"/>
            <p:nvPr/>
          </p:nvSpPr>
          <p:spPr>
            <a:xfrm>
              <a:off x="6274580" y="11313943"/>
              <a:ext cx="34045532" cy="3631763"/>
            </a:xfrm>
            <a:prstGeom prst="rect">
              <a:avLst/>
            </a:prstGeom>
            <a:noFill/>
          </p:spPr>
          <p:txBody>
            <a:bodyPr wrap="square" rtlCol="0">
              <a:spAutoFit/>
            </a:bodyPr>
            <a:lstStyle/>
            <a:p>
              <a:pPr marL="0" indent="0">
                <a:buClr>
                  <a:schemeClr val="tx1">
                    <a:lumMod val="65000"/>
                    <a:lumOff val="35000"/>
                  </a:schemeClr>
                </a:buClr>
                <a:buNone/>
              </a:pPr>
              <a:r>
                <a:rPr lang="en-US" sz="11500" b="1" dirty="0">
                  <a:latin typeface="Arial" panose="020B0604020202020204" pitchFamily="34" charset="0"/>
                  <a:cs typeface="Arial" panose="020B0604020202020204" pitchFamily="34" charset="0"/>
                </a:rPr>
                <a:t>33 555 </a:t>
              </a:r>
              <a:r>
                <a:rPr lang="en-US" sz="11500" dirty="0">
                  <a:latin typeface="Arial" panose="020B0604020202020204" pitchFamily="34" charset="0"/>
                  <a:cs typeface="Arial" panose="020B0604020202020204" pitchFamily="34" charset="0"/>
                </a:rPr>
                <a:t>cases of adjuvant medication and/or conversion to GA (</a:t>
              </a:r>
              <a:r>
                <a:rPr lang="en-US" sz="11500" b="1" dirty="0">
                  <a:latin typeface="Arial" panose="020B0604020202020204" pitchFamily="34" charset="0"/>
                  <a:cs typeface="Arial" panose="020B0604020202020204" pitchFamily="34" charset="0"/>
                </a:rPr>
                <a:t>20%</a:t>
              </a:r>
              <a:r>
                <a:rPr lang="en-US" sz="11500" dirty="0">
                  <a:latin typeface="Arial" panose="020B0604020202020204" pitchFamily="34" charset="0"/>
                  <a:cs typeface="Arial" panose="020B0604020202020204" pitchFamily="34" charset="0"/>
                </a:rPr>
                <a:t>)</a:t>
              </a:r>
            </a:p>
          </p:txBody>
        </p:sp>
      </p:grpSp>
      <p:grpSp>
        <p:nvGrpSpPr>
          <p:cNvPr id="9" name="Group 8">
            <a:extLst>
              <a:ext uri="{FF2B5EF4-FFF2-40B4-BE49-F238E27FC236}">
                <a16:creationId xmlns:a16="http://schemas.microsoft.com/office/drawing/2014/main" id="{C192C099-36E4-475E-833C-166C35081B74}"/>
              </a:ext>
            </a:extLst>
          </p:cNvPr>
          <p:cNvGrpSpPr/>
          <p:nvPr/>
        </p:nvGrpSpPr>
        <p:grpSpPr>
          <a:xfrm>
            <a:off x="2352416" y="5955198"/>
            <a:ext cx="40660960" cy="2686050"/>
            <a:chOff x="2886075" y="6345675"/>
            <a:chExt cx="40660960" cy="2686050"/>
          </a:xfrm>
        </p:grpSpPr>
        <p:grpSp>
          <p:nvGrpSpPr>
            <p:cNvPr id="31" name="Group 30">
              <a:extLst>
                <a:ext uri="{FF2B5EF4-FFF2-40B4-BE49-F238E27FC236}">
                  <a16:creationId xmlns:a16="http://schemas.microsoft.com/office/drawing/2014/main" id="{E4F492D9-C270-B3AC-EBB0-A791AE9A68CA}"/>
                </a:ext>
              </a:extLst>
            </p:cNvPr>
            <p:cNvGrpSpPr/>
            <p:nvPr/>
          </p:nvGrpSpPr>
          <p:grpSpPr>
            <a:xfrm>
              <a:off x="2886075" y="6345675"/>
              <a:ext cx="2686050" cy="2686050"/>
              <a:chOff x="2886075" y="6340160"/>
              <a:chExt cx="2686050" cy="2686050"/>
            </a:xfrm>
          </p:grpSpPr>
          <p:sp>
            <p:nvSpPr>
              <p:cNvPr id="10" name="Oval 9">
                <a:extLst>
                  <a:ext uri="{FF2B5EF4-FFF2-40B4-BE49-F238E27FC236}">
                    <a16:creationId xmlns:a16="http://schemas.microsoft.com/office/drawing/2014/main" id="{229C857A-024A-F4BC-75F8-02C1E604BB0A}"/>
                  </a:ext>
                </a:extLst>
              </p:cNvPr>
              <p:cNvSpPr/>
              <p:nvPr/>
            </p:nvSpPr>
            <p:spPr>
              <a:xfrm>
                <a:off x="2886075" y="6340160"/>
                <a:ext cx="2686050" cy="2686050"/>
              </a:xfrm>
              <a:prstGeom prst="ellipse">
                <a:avLst/>
              </a:prstGeom>
              <a:solidFill>
                <a:srgbClr val="029CA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95FBEBE1-0870-5DCF-2AAF-A034CBCE36A5}"/>
                  </a:ext>
                </a:extLst>
              </p:cNvPr>
              <p:cNvPicPr>
                <a:picLocks noChangeAspect="1"/>
              </p:cNvPicPr>
              <p:nvPr/>
            </p:nvPicPr>
            <p:blipFill rotWithShape="1">
              <a:blip r:embed="rId11"/>
              <a:srcRect l="8985" t="4653" r="13307" b="19583"/>
              <a:stretch/>
            </p:blipFill>
            <p:spPr>
              <a:xfrm>
                <a:off x="2991192" y="6361585"/>
                <a:ext cx="2344615" cy="2286000"/>
              </a:xfrm>
              <a:prstGeom prst="rect">
                <a:avLst/>
              </a:prstGeom>
            </p:spPr>
          </p:pic>
        </p:grpSp>
        <p:sp>
          <p:nvSpPr>
            <p:cNvPr id="45" name="TextBox 44">
              <a:extLst>
                <a:ext uri="{FF2B5EF4-FFF2-40B4-BE49-F238E27FC236}">
                  <a16:creationId xmlns:a16="http://schemas.microsoft.com/office/drawing/2014/main" id="{D1D0DEB3-23A3-85F5-1113-430B9B8EA109}"/>
                </a:ext>
              </a:extLst>
            </p:cNvPr>
            <p:cNvSpPr txBox="1"/>
            <p:nvPr/>
          </p:nvSpPr>
          <p:spPr>
            <a:xfrm>
              <a:off x="6693761" y="6954857"/>
              <a:ext cx="36853274" cy="1862048"/>
            </a:xfrm>
            <a:prstGeom prst="rect">
              <a:avLst/>
            </a:prstGeom>
            <a:noFill/>
          </p:spPr>
          <p:txBody>
            <a:bodyPr wrap="square" rtlCol="0">
              <a:spAutoFit/>
            </a:bodyPr>
            <a:lstStyle/>
            <a:p>
              <a:pPr marL="0" indent="0">
                <a:buClr>
                  <a:schemeClr val="tx1">
                    <a:lumMod val="65000"/>
                    <a:lumOff val="35000"/>
                  </a:schemeClr>
                </a:buClr>
                <a:buNone/>
              </a:pPr>
              <a:r>
                <a:rPr lang="en-US" sz="11500" b="1" dirty="0">
                  <a:latin typeface="Arial" panose="020B0604020202020204" pitchFamily="34" charset="0"/>
                  <a:cs typeface="Arial" panose="020B0604020202020204" pitchFamily="34" charset="0"/>
                </a:rPr>
                <a:t>166,196</a:t>
              </a:r>
              <a:r>
                <a:rPr lang="en-US" sz="11500" dirty="0">
                  <a:latin typeface="Arial" panose="020B0604020202020204" pitchFamily="34" charset="0"/>
                  <a:cs typeface="Arial" panose="020B0604020202020204" pitchFamily="34" charset="0"/>
                </a:rPr>
                <a:t> cesarean deliveries under neuraxial anesthesia</a:t>
              </a:r>
            </a:p>
          </p:txBody>
        </p:sp>
      </p:grpSp>
      <p:grpSp>
        <p:nvGrpSpPr>
          <p:cNvPr id="24" name="Group 23">
            <a:extLst>
              <a:ext uri="{FF2B5EF4-FFF2-40B4-BE49-F238E27FC236}">
                <a16:creationId xmlns:a16="http://schemas.microsoft.com/office/drawing/2014/main" id="{69EAD988-FB46-EAFE-1CB5-84B7DF1A259A}"/>
              </a:ext>
            </a:extLst>
          </p:cNvPr>
          <p:cNvGrpSpPr/>
          <p:nvPr/>
        </p:nvGrpSpPr>
        <p:grpSpPr>
          <a:xfrm>
            <a:off x="6445626" y="16094680"/>
            <a:ext cx="34234609" cy="6028844"/>
            <a:chOff x="3855231" y="15962609"/>
            <a:chExt cx="31496322" cy="5264217"/>
          </a:xfrm>
        </p:grpSpPr>
        <p:grpSp>
          <p:nvGrpSpPr>
            <p:cNvPr id="28" name="Group 27">
              <a:extLst>
                <a:ext uri="{FF2B5EF4-FFF2-40B4-BE49-F238E27FC236}">
                  <a16:creationId xmlns:a16="http://schemas.microsoft.com/office/drawing/2014/main" id="{D2AC0D1F-1733-67FC-7A70-C106D734786B}"/>
                </a:ext>
              </a:extLst>
            </p:cNvPr>
            <p:cNvGrpSpPr/>
            <p:nvPr/>
          </p:nvGrpSpPr>
          <p:grpSpPr>
            <a:xfrm>
              <a:off x="16629909" y="16097226"/>
              <a:ext cx="4640700" cy="5129600"/>
              <a:chOff x="36010249" y="12322614"/>
              <a:chExt cx="4640700" cy="5129600"/>
            </a:xfrm>
          </p:grpSpPr>
          <p:pic>
            <p:nvPicPr>
              <p:cNvPr id="1032" name="Picture 8">
                <a:extLst>
                  <a:ext uri="{FF2B5EF4-FFF2-40B4-BE49-F238E27FC236}">
                    <a16:creationId xmlns:a16="http://schemas.microsoft.com/office/drawing/2014/main" id="{D26F15D8-89F2-EFD9-D5A0-A50FB98828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10249" y="12322614"/>
                <a:ext cx="4640700" cy="4640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6B1D36E-ECCD-4C17-0878-DA757B9F0EF0}"/>
                  </a:ext>
                </a:extLst>
              </p:cNvPr>
              <p:cNvSpPr txBox="1"/>
              <p:nvPr/>
            </p:nvSpPr>
            <p:spPr>
              <a:xfrm>
                <a:off x="37624303" y="16484743"/>
                <a:ext cx="2130569" cy="967471"/>
              </a:xfrm>
              <a:prstGeom prst="rect">
                <a:avLst/>
              </a:prstGeom>
              <a:noFill/>
            </p:spPr>
            <p:txBody>
              <a:bodyPr wrap="square" rtlCol="0">
                <a:spAutoFit/>
              </a:bodyPr>
              <a:lstStyle/>
              <a:p>
                <a:r>
                  <a:rPr lang="en-US" dirty="0"/>
                  <a:t>5.1%</a:t>
                </a:r>
              </a:p>
            </p:txBody>
          </p:sp>
        </p:grpSp>
        <p:grpSp>
          <p:nvGrpSpPr>
            <p:cNvPr id="26" name="Group 25">
              <a:extLst>
                <a:ext uri="{FF2B5EF4-FFF2-40B4-BE49-F238E27FC236}">
                  <a16:creationId xmlns:a16="http://schemas.microsoft.com/office/drawing/2014/main" id="{2D0177E8-5E85-BCF8-9151-782E5DAF71C4}"/>
                </a:ext>
              </a:extLst>
            </p:cNvPr>
            <p:cNvGrpSpPr/>
            <p:nvPr/>
          </p:nvGrpSpPr>
          <p:grpSpPr>
            <a:xfrm>
              <a:off x="12665591" y="15962609"/>
              <a:ext cx="3429000" cy="5254358"/>
              <a:chOff x="18117331" y="12207894"/>
              <a:chExt cx="3429000" cy="5254358"/>
            </a:xfrm>
          </p:grpSpPr>
          <p:pic>
            <p:nvPicPr>
              <p:cNvPr id="1026" name="Picture 2" descr="original Fresenius Kabi introduced its first +RFID™ smart-labeled product - Diprivan (propofol) in a 20 mL vial. The company will launch more than 20 other RFID-labelled medications used in the operating room. The labels are designed to help increase inventory accuracy, minimize waste and decrease labor costs. (Photo: Business Wire)">
                <a:extLst>
                  <a:ext uri="{FF2B5EF4-FFF2-40B4-BE49-F238E27FC236}">
                    <a16:creationId xmlns:a16="http://schemas.microsoft.com/office/drawing/2014/main" id="{CAA73252-C66B-3980-9180-0A224D8CFC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17331" y="12207894"/>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3CDFF89-DCF9-633E-AB8D-696B26677475}"/>
                  </a:ext>
                </a:extLst>
              </p:cNvPr>
              <p:cNvSpPr txBox="1"/>
              <p:nvPr/>
            </p:nvSpPr>
            <p:spPr>
              <a:xfrm>
                <a:off x="19069029" y="16494781"/>
                <a:ext cx="2130569" cy="967471"/>
              </a:xfrm>
              <a:prstGeom prst="rect">
                <a:avLst/>
              </a:prstGeom>
              <a:noFill/>
            </p:spPr>
            <p:txBody>
              <a:bodyPr wrap="square" rtlCol="0">
                <a:spAutoFit/>
              </a:bodyPr>
              <a:lstStyle/>
              <a:p>
                <a:r>
                  <a:rPr lang="en-US" dirty="0"/>
                  <a:t>11.1%</a:t>
                </a:r>
              </a:p>
            </p:txBody>
          </p:sp>
        </p:grpSp>
        <p:grpSp>
          <p:nvGrpSpPr>
            <p:cNvPr id="27" name="Group 26">
              <a:extLst>
                <a:ext uri="{FF2B5EF4-FFF2-40B4-BE49-F238E27FC236}">
                  <a16:creationId xmlns:a16="http://schemas.microsoft.com/office/drawing/2014/main" id="{EBCEB474-4AED-1C24-F500-75B508CB0C6D}"/>
                </a:ext>
              </a:extLst>
            </p:cNvPr>
            <p:cNvGrpSpPr/>
            <p:nvPr/>
          </p:nvGrpSpPr>
          <p:grpSpPr>
            <a:xfrm>
              <a:off x="7205551" y="16350988"/>
              <a:ext cx="4374989" cy="4870674"/>
              <a:chOff x="25063815" y="12573000"/>
              <a:chExt cx="4374989" cy="4870674"/>
            </a:xfrm>
          </p:grpSpPr>
          <p:pic>
            <p:nvPicPr>
              <p:cNvPr id="1028" name="Picture 4" descr="Demo Dose® Midazolam - 2 ml [SKU: PN01255]">
                <a:extLst>
                  <a:ext uri="{FF2B5EF4-FFF2-40B4-BE49-F238E27FC236}">
                    <a16:creationId xmlns:a16="http://schemas.microsoft.com/office/drawing/2014/main" id="{6BC2B4BF-432B-3E04-8F87-40F7745DED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63815" y="12573000"/>
                <a:ext cx="4374989" cy="43749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8BAE2F8-529D-EF56-2051-B20835EC1CAF}"/>
                  </a:ext>
                </a:extLst>
              </p:cNvPr>
              <p:cNvSpPr txBox="1"/>
              <p:nvPr/>
            </p:nvSpPr>
            <p:spPr>
              <a:xfrm>
                <a:off x="26289878" y="16476203"/>
                <a:ext cx="2316020" cy="967471"/>
              </a:xfrm>
              <a:prstGeom prst="rect">
                <a:avLst/>
              </a:prstGeom>
              <a:noFill/>
            </p:spPr>
            <p:txBody>
              <a:bodyPr wrap="square" rtlCol="0">
                <a:spAutoFit/>
              </a:bodyPr>
              <a:lstStyle/>
              <a:p>
                <a:r>
                  <a:rPr lang="en-US" dirty="0"/>
                  <a:t>13.8%</a:t>
                </a:r>
              </a:p>
            </p:txBody>
          </p:sp>
        </p:grpSp>
        <p:grpSp>
          <p:nvGrpSpPr>
            <p:cNvPr id="29" name="Group 28">
              <a:extLst>
                <a:ext uri="{FF2B5EF4-FFF2-40B4-BE49-F238E27FC236}">
                  <a16:creationId xmlns:a16="http://schemas.microsoft.com/office/drawing/2014/main" id="{6560419F-B94F-FFDE-FFC8-6ED1C7B9CD77}"/>
                </a:ext>
              </a:extLst>
            </p:cNvPr>
            <p:cNvGrpSpPr/>
            <p:nvPr/>
          </p:nvGrpSpPr>
          <p:grpSpPr>
            <a:xfrm>
              <a:off x="21040161" y="15962609"/>
              <a:ext cx="4901713" cy="5243014"/>
              <a:chOff x="38682281" y="12394499"/>
              <a:chExt cx="4901713" cy="5243014"/>
            </a:xfrm>
          </p:grpSpPr>
          <p:pic>
            <p:nvPicPr>
              <p:cNvPr id="1034" name="Picture 10" descr="Precedex™ (dexmedetomidine hydrochloride in 0.9% sodium chloride injection)  | Pfizer Hospital US">
                <a:extLst>
                  <a:ext uri="{FF2B5EF4-FFF2-40B4-BE49-F238E27FC236}">
                    <a16:creationId xmlns:a16="http://schemas.microsoft.com/office/drawing/2014/main" id="{1D40C1AD-03D3-2014-B48A-8ED5F66AEB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82281" y="12394499"/>
                <a:ext cx="4901713" cy="49017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7493089-A626-903E-EBB7-663A2395086F}"/>
                  </a:ext>
                </a:extLst>
              </p:cNvPr>
              <p:cNvSpPr txBox="1"/>
              <p:nvPr/>
            </p:nvSpPr>
            <p:spPr>
              <a:xfrm>
                <a:off x="40314682" y="16670042"/>
                <a:ext cx="2130569" cy="967471"/>
              </a:xfrm>
              <a:prstGeom prst="rect">
                <a:avLst/>
              </a:prstGeom>
              <a:noFill/>
            </p:spPr>
            <p:txBody>
              <a:bodyPr wrap="square" rtlCol="0">
                <a:spAutoFit/>
              </a:bodyPr>
              <a:lstStyle/>
              <a:p>
                <a:r>
                  <a:rPr lang="en-US" dirty="0"/>
                  <a:t>4.4%</a:t>
                </a:r>
              </a:p>
            </p:txBody>
          </p:sp>
        </p:grpSp>
        <p:grpSp>
          <p:nvGrpSpPr>
            <p:cNvPr id="30" name="Group 29">
              <a:extLst>
                <a:ext uri="{FF2B5EF4-FFF2-40B4-BE49-F238E27FC236}">
                  <a16:creationId xmlns:a16="http://schemas.microsoft.com/office/drawing/2014/main" id="{1AC75B35-1BA0-85A3-740B-57F829243C39}"/>
                </a:ext>
              </a:extLst>
            </p:cNvPr>
            <p:cNvGrpSpPr/>
            <p:nvPr/>
          </p:nvGrpSpPr>
          <p:grpSpPr>
            <a:xfrm>
              <a:off x="3855231" y="16423067"/>
              <a:ext cx="2316020" cy="4693542"/>
              <a:chOff x="23276966" y="18506443"/>
              <a:chExt cx="2316020" cy="4693542"/>
            </a:xfrm>
          </p:grpSpPr>
          <p:pic>
            <p:nvPicPr>
              <p:cNvPr id="1040" name="Picture 16" descr="Greater Miami Valley EMS Council - Virtual Drug Bag - Fentanyl">
                <a:extLst>
                  <a:ext uri="{FF2B5EF4-FFF2-40B4-BE49-F238E27FC236}">
                    <a16:creationId xmlns:a16="http://schemas.microsoft.com/office/drawing/2014/main" id="{50A18D4A-3EB0-1DC8-D679-236423C53B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36246" y="18506443"/>
                <a:ext cx="1803638" cy="395598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5AA785C-82A2-B49C-AE2B-2EA51894D4B1}"/>
                  </a:ext>
                </a:extLst>
              </p:cNvPr>
              <p:cNvSpPr txBox="1"/>
              <p:nvPr/>
            </p:nvSpPr>
            <p:spPr>
              <a:xfrm>
                <a:off x="23276966" y="22232514"/>
                <a:ext cx="2316020" cy="967471"/>
              </a:xfrm>
              <a:prstGeom prst="rect">
                <a:avLst/>
              </a:prstGeom>
              <a:noFill/>
            </p:spPr>
            <p:txBody>
              <a:bodyPr wrap="square" rtlCol="0">
                <a:spAutoFit/>
              </a:bodyPr>
              <a:lstStyle/>
              <a:p>
                <a:r>
                  <a:rPr lang="en-US" dirty="0"/>
                  <a:t>18.2%</a:t>
                </a:r>
              </a:p>
            </p:txBody>
          </p:sp>
        </p:grpSp>
        <p:grpSp>
          <p:nvGrpSpPr>
            <p:cNvPr id="13" name="Group 12">
              <a:extLst>
                <a:ext uri="{FF2B5EF4-FFF2-40B4-BE49-F238E27FC236}">
                  <a16:creationId xmlns:a16="http://schemas.microsoft.com/office/drawing/2014/main" id="{7F9A7370-C1EA-C7F8-698D-48BDC5BCB44A}"/>
                </a:ext>
              </a:extLst>
            </p:cNvPr>
            <p:cNvGrpSpPr/>
            <p:nvPr/>
          </p:nvGrpSpPr>
          <p:grpSpPr>
            <a:xfrm>
              <a:off x="26140294" y="16138401"/>
              <a:ext cx="4360644" cy="5057069"/>
              <a:chOff x="28758224" y="17204359"/>
              <a:chExt cx="4360644" cy="5057069"/>
            </a:xfrm>
          </p:grpSpPr>
          <p:pic>
            <p:nvPicPr>
              <p:cNvPr id="5" name="Picture 2" descr="Nitrous Oxide Systems (NOS) 14745NOS NOS Nitrous Bottles | Summit Racing">
                <a:extLst>
                  <a:ext uri="{FF2B5EF4-FFF2-40B4-BE49-F238E27FC236}">
                    <a16:creationId xmlns:a16="http://schemas.microsoft.com/office/drawing/2014/main" id="{9A213EEC-9671-7046-E4DC-816C8260297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58224" y="17204359"/>
                <a:ext cx="4360644" cy="42897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69EA2C-22E1-DC7C-64F2-356F4AE0188E}"/>
                  </a:ext>
                </a:extLst>
              </p:cNvPr>
              <p:cNvSpPr txBox="1"/>
              <p:nvPr/>
            </p:nvSpPr>
            <p:spPr>
              <a:xfrm>
                <a:off x="30290716" y="21293957"/>
                <a:ext cx="2051406" cy="967471"/>
              </a:xfrm>
              <a:prstGeom prst="rect">
                <a:avLst/>
              </a:prstGeom>
              <a:noFill/>
            </p:spPr>
            <p:txBody>
              <a:bodyPr wrap="square" rtlCol="0">
                <a:spAutoFit/>
              </a:bodyPr>
              <a:lstStyle/>
              <a:p>
                <a:r>
                  <a:rPr lang="en-US" dirty="0"/>
                  <a:t>2.1%</a:t>
                </a:r>
              </a:p>
            </p:txBody>
          </p:sp>
        </p:grpSp>
        <p:grpSp>
          <p:nvGrpSpPr>
            <p:cNvPr id="20" name="Group 19">
              <a:extLst>
                <a:ext uri="{FF2B5EF4-FFF2-40B4-BE49-F238E27FC236}">
                  <a16:creationId xmlns:a16="http://schemas.microsoft.com/office/drawing/2014/main" id="{64803EA7-EE61-9590-3D5E-D8A043A78830}"/>
                </a:ext>
              </a:extLst>
            </p:cNvPr>
            <p:cNvGrpSpPr/>
            <p:nvPr/>
          </p:nvGrpSpPr>
          <p:grpSpPr>
            <a:xfrm>
              <a:off x="30699358" y="16138401"/>
              <a:ext cx="4652195" cy="5003457"/>
              <a:chOff x="31371663" y="16157808"/>
              <a:chExt cx="4652195" cy="5003457"/>
            </a:xfrm>
          </p:grpSpPr>
          <p:pic>
            <p:nvPicPr>
              <p:cNvPr id="11" name="Picture 4" descr="McCoy Laryngoscope Blades - Penlon">
                <a:extLst>
                  <a:ext uri="{FF2B5EF4-FFF2-40B4-BE49-F238E27FC236}">
                    <a16:creationId xmlns:a16="http://schemas.microsoft.com/office/drawing/2014/main" id="{13FBC8F3-E706-EAB3-76F0-1C0B20293BC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71663" y="16157808"/>
                <a:ext cx="4652195" cy="46521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0E2A6D6-1BA0-F38B-8D0B-7FF07511E7D0}"/>
                  </a:ext>
                </a:extLst>
              </p:cNvPr>
              <p:cNvSpPr txBox="1"/>
              <p:nvPr/>
            </p:nvSpPr>
            <p:spPr>
              <a:xfrm>
                <a:off x="32779182" y="20193794"/>
                <a:ext cx="2051406" cy="967471"/>
              </a:xfrm>
              <a:prstGeom prst="rect">
                <a:avLst/>
              </a:prstGeom>
              <a:noFill/>
            </p:spPr>
            <p:txBody>
              <a:bodyPr wrap="square" rtlCol="0">
                <a:spAutoFit/>
              </a:bodyPr>
              <a:lstStyle/>
              <a:p>
                <a:r>
                  <a:rPr lang="en-US" dirty="0"/>
                  <a:t>1.3%</a:t>
                </a:r>
              </a:p>
            </p:txBody>
          </p:sp>
        </p:grpSp>
      </p:grpSp>
      <p:sp>
        <p:nvSpPr>
          <p:cNvPr id="33" name="TextBox 32">
            <a:extLst>
              <a:ext uri="{FF2B5EF4-FFF2-40B4-BE49-F238E27FC236}">
                <a16:creationId xmlns:a16="http://schemas.microsoft.com/office/drawing/2014/main" id="{ECE87342-E7AD-6956-5E8B-B9045F2BCDF3}"/>
              </a:ext>
            </a:extLst>
          </p:cNvPr>
          <p:cNvSpPr txBox="1"/>
          <p:nvPr/>
        </p:nvSpPr>
        <p:spPr>
          <a:xfrm>
            <a:off x="7262494" y="9312184"/>
            <a:ext cx="8506874" cy="1862048"/>
          </a:xfrm>
          <a:prstGeom prst="rect">
            <a:avLst/>
          </a:prstGeom>
          <a:noFill/>
        </p:spPr>
        <p:txBody>
          <a:bodyPr wrap="square" rtlCol="0">
            <a:spAutoFit/>
          </a:bodyPr>
          <a:lstStyle/>
          <a:p>
            <a:r>
              <a:rPr lang="en-US" sz="11500" dirty="0"/>
              <a:t>Spinal </a:t>
            </a:r>
            <a:r>
              <a:rPr lang="en-US" sz="11500" b="1" dirty="0"/>
              <a:t>58%</a:t>
            </a:r>
          </a:p>
        </p:txBody>
      </p:sp>
      <p:sp>
        <p:nvSpPr>
          <p:cNvPr id="37" name="TextBox 36">
            <a:extLst>
              <a:ext uri="{FF2B5EF4-FFF2-40B4-BE49-F238E27FC236}">
                <a16:creationId xmlns:a16="http://schemas.microsoft.com/office/drawing/2014/main" id="{35E66443-9E7D-26B9-A4B0-238F0DFC6CEB}"/>
              </a:ext>
            </a:extLst>
          </p:cNvPr>
          <p:cNvSpPr txBox="1"/>
          <p:nvPr/>
        </p:nvSpPr>
        <p:spPr>
          <a:xfrm>
            <a:off x="18923801" y="9312184"/>
            <a:ext cx="7403632" cy="1862048"/>
          </a:xfrm>
          <a:prstGeom prst="rect">
            <a:avLst/>
          </a:prstGeom>
          <a:noFill/>
        </p:spPr>
        <p:txBody>
          <a:bodyPr wrap="square" rtlCol="0">
            <a:spAutoFit/>
          </a:bodyPr>
          <a:lstStyle/>
          <a:p>
            <a:r>
              <a:rPr lang="en-US" sz="11500" dirty="0"/>
              <a:t>CSE </a:t>
            </a:r>
            <a:r>
              <a:rPr lang="en-US" sz="11500" b="1" dirty="0"/>
              <a:t>34%</a:t>
            </a:r>
          </a:p>
        </p:txBody>
      </p:sp>
      <p:sp>
        <p:nvSpPr>
          <p:cNvPr id="38" name="TextBox 37">
            <a:extLst>
              <a:ext uri="{FF2B5EF4-FFF2-40B4-BE49-F238E27FC236}">
                <a16:creationId xmlns:a16="http://schemas.microsoft.com/office/drawing/2014/main" id="{4C32E7DA-1EA0-58A3-AE08-2C04B809334C}"/>
              </a:ext>
            </a:extLst>
          </p:cNvPr>
          <p:cNvSpPr txBox="1"/>
          <p:nvPr/>
        </p:nvSpPr>
        <p:spPr>
          <a:xfrm>
            <a:off x="28862032" y="9312184"/>
            <a:ext cx="11078959" cy="1862048"/>
          </a:xfrm>
          <a:prstGeom prst="rect">
            <a:avLst/>
          </a:prstGeom>
          <a:noFill/>
        </p:spPr>
        <p:txBody>
          <a:bodyPr wrap="square" rtlCol="0">
            <a:spAutoFit/>
          </a:bodyPr>
          <a:lstStyle/>
          <a:p>
            <a:r>
              <a:rPr lang="en-US" sz="11500" dirty="0"/>
              <a:t>Epidural </a:t>
            </a:r>
            <a:r>
              <a:rPr lang="en-US" sz="11500" b="1" dirty="0"/>
              <a:t>8%</a:t>
            </a:r>
          </a:p>
        </p:txBody>
      </p:sp>
    </p:spTree>
    <p:extLst>
      <p:ext uri="{BB962C8B-B14F-4D97-AF65-F5344CB8AC3E}">
        <p14:creationId xmlns:p14="http://schemas.microsoft.com/office/powerpoint/2010/main" val="39537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7AFB8-9B15-2AF8-A1E8-EEE2BDCCBD3D}"/>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8DFF843-5C79-0556-48C4-0B2112D9AB8E}"/>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5AABACA-DFB6-8641-B36B-66EF5AEA57B2}"/>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270E4CD-82BB-5982-09E2-A2E8D6B7129B}"/>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graphicFrame>
        <p:nvGraphicFramePr>
          <p:cNvPr id="8" name="Table 2">
            <a:extLst>
              <a:ext uri="{FF2B5EF4-FFF2-40B4-BE49-F238E27FC236}">
                <a16:creationId xmlns:a16="http://schemas.microsoft.com/office/drawing/2014/main" id="{5AC59BEC-4148-5628-19E8-A4CB353E3B07}"/>
              </a:ext>
            </a:extLst>
          </p:cNvPr>
          <p:cNvGraphicFramePr>
            <a:graphicFrameLocks noGrp="1"/>
          </p:cNvGraphicFramePr>
          <p:nvPr>
            <p:extLst>
              <p:ext uri="{D42A27DB-BD31-4B8C-83A1-F6EECF244321}">
                <p14:modId xmlns:p14="http://schemas.microsoft.com/office/powerpoint/2010/main" val="2317657969"/>
              </p:ext>
            </p:extLst>
          </p:nvPr>
        </p:nvGraphicFramePr>
        <p:xfrm>
          <a:off x="2352416" y="5798603"/>
          <a:ext cx="38439984" cy="15880080"/>
        </p:xfrm>
        <a:graphic>
          <a:graphicData uri="http://schemas.openxmlformats.org/drawingml/2006/table">
            <a:tbl>
              <a:tblPr firstRow="1" bandRow="1">
                <a:tableStyleId>{616DA210-FB5B-4158-B5E0-FEB733F419BA}</a:tableStyleId>
              </a:tblPr>
              <a:tblGrid>
                <a:gridCol w="12455784">
                  <a:extLst>
                    <a:ext uri="{9D8B030D-6E8A-4147-A177-3AD203B41FA5}">
                      <a16:colId xmlns:a16="http://schemas.microsoft.com/office/drawing/2014/main" val="3014653532"/>
                    </a:ext>
                  </a:extLst>
                </a:gridCol>
                <a:gridCol w="12332213">
                  <a:extLst>
                    <a:ext uri="{9D8B030D-6E8A-4147-A177-3AD203B41FA5}">
                      <a16:colId xmlns:a16="http://schemas.microsoft.com/office/drawing/2014/main" val="2620821867"/>
                    </a:ext>
                  </a:extLst>
                </a:gridCol>
                <a:gridCol w="13651987">
                  <a:extLst>
                    <a:ext uri="{9D8B030D-6E8A-4147-A177-3AD203B41FA5}">
                      <a16:colId xmlns:a16="http://schemas.microsoft.com/office/drawing/2014/main" val="1867111959"/>
                    </a:ext>
                  </a:extLst>
                </a:gridCol>
              </a:tblGrid>
              <a:tr h="1337599">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l"/>
                      <a:endParaRPr lang="en-US" sz="8000" b="1" dirty="0">
                        <a:solidFill>
                          <a:schemeClr val="bg1"/>
                        </a:solidFill>
                        <a:latin typeface="Arial" panose="020B0604020202020204" pitchFamily="34" charset="0"/>
                        <a:cs typeface="Arial" panose="020B0604020202020204" pitchFamily="34" charset="0"/>
                      </a:endParaRPr>
                    </a:p>
                  </a:txBody>
                  <a:tcPr marL="335280" marR="335280" marT="167640" marB="167640" anchor="ctr">
                    <a:solidFill>
                      <a:srgbClr val="009CA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Arial" panose="020B0604020202020204" pitchFamily="34" charset="0"/>
                          <a:cs typeface="Arial" panose="020B0604020202020204" pitchFamily="34" charset="0"/>
                        </a:rPr>
                        <a:t>Odds Ratio (99% CI)</a:t>
                      </a:r>
                    </a:p>
                  </a:txBody>
                  <a:tcPr marL="335280" marR="335280" marT="167640" marB="167640" anchor="ctr">
                    <a:solidFill>
                      <a:srgbClr val="009CA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Arial" panose="020B0604020202020204" pitchFamily="34" charset="0"/>
                          <a:cs typeface="Arial" panose="020B0604020202020204" pitchFamily="34" charset="0"/>
                        </a:rPr>
                        <a:t>p-value</a:t>
                      </a:r>
                    </a:p>
                  </a:txBody>
                  <a:tcPr marL="335280" marR="335280" marT="167640" marB="167640" anchor="ctr">
                    <a:solidFill>
                      <a:srgbClr val="009CA6"/>
                    </a:solidFill>
                  </a:tcPr>
                </a:tc>
                <a:extLst>
                  <a:ext uri="{0D108BD9-81ED-4DB2-BD59-A6C34878D82A}">
                    <a16:rowId xmlns:a16="http://schemas.microsoft.com/office/drawing/2014/main" val="598436363"/>
                  </a:ext>
                </a:extLst>
              </a:tr>
              <a:tr h="1232000">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a:r>
                        <a:rPr lang="en-US" sz="7200" b="1" dirty="0">
                          <a:solidFill>
                            <a:srgbClr val="585959"/>
                          </a:solidFill>
                          <a:latin typeface="Arial" panose="020B0604020202020204" pitchFamily="34" charset="0"/>
                          <a:cs typeface="Arial" panose="020B0604020202020204" pitchFamily="34" charset="0"/>
                        </a:rPr>
                        <a:t>BMI (Ref &lt; 30) </a:t>
                      </a:r>
                    </a:p>
                  </a:txBody>
                  <a:tcPr marL="335280" marR="335280" marT="167640" marB="167640" anchor="ctr">
                    <a:solidFill>
                      <a:srgbClr val="B7EEEC">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extLst>
                  <a:ext uri="{0D108BD9-81ED-4DB2-BD59-A6C34878D82A}">
                    <a16:rowId xmlns:a16="http://schemas.microsoft.com/office/drawing/2014/main" val="2432107990"/>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     40-50</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0.69 (0.65, 0.73)</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119922020"/>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     50+</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0.65 (0.60, 0.72)</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639637735"/>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Race (Ref White)</a:t>
                      </a:r>
                    </a:p>
                  </a:txBody>
                  <a:tcPr marL="335280" marR="335280" marT="167640" marB="167640" anchor="ctr">
                    <a:solidFill>
                      <a:srgbClr val="B7EEEC">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1" dirty="0">
                        <a:solidFill>
                          <a:schemeClr val="tx1"/>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extLst>
                  <a:ext uri="{0D108BD9-81ED-4DB2-BD59-A6C34878D82A}">
                    <a16:rowId xmlns:a16="http://schemas.microsoft.com/office/drawing/2014/main" val="1095799647"/>
                  </a:ext>
                </a:extLst>
              </a:tr>
              <a:tr h="1232000">
                <a:tc>
                  <a:txBody>
                    <a:bodyPr/>
                    <a:lstStyle/>
                    <a:p>
                      <a:pPr marL="1270000" indent="-1270000" algn="l"/>
                      <a:r>
                        <a:rPr lang="en-US" sz="7200" b="1" dirty="0">
                          <a:solidFill>
                            <a:srgbClr val="585959"/>
                          </a:solidFill>
                          <a:latin typeface="Arial" panose="020B0604020202020204" pitchFamily="34" charset="0"/>
                          <a:cs typeface="Arial" panose="020B0604020202020204" pitchFamily="34" charset="0"/>
                        </a:rPr>
                        <a:t>     Asian/Pacific Islander</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0.70 (0.65, 0.76)</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2935158479"/>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     Black</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1.10 (1.05, 1.15)</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631099904"/>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     Hispanic</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0.95 (0.87, 1.03)</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0.11</a:t>
                      </a:r>
                    </a:p>
                  </a:txBody>
                  <a:tcPr marL="335280" marR="335280" marT="167640" marB="167640" anchor="ctr">
                    <a:solidFill>
                      <a:srgbClr val="B7EEEC">
                        <a:alpha val="50000"/>
                      </a:srgbClr>
                    </a:solidFill>
                  </a:tcPr>
                </a:tc>
                <a:extLst>
                  <a:ext uri="{0D108BD9-81ED-4DB2-BD59-A6C34878D82A}">
                    <a16:rowId xmlns:a16="http://schemas.microsoft.com/office/drawing/2014/main" val="2741345860"/>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ASA Class (Ref 1/2)</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extLst>
                  <a:ext uri="{0D108BD9-81ED-4DB2-BD59-A6C34878D82A}">
                    <a16:rowId xmlns:a16="http://schemas.microsoft.com/office/drawing/2014/main" val="972601965"/>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     3</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1.12 (1.08, 1.17)</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070383022"/>
                  </a:ext>
                </a:extLst>
              </a:tr>
              <a:tr h="1232000">
                <a:tc>
                  <a:txBody>
                    <a:bodyPr/>
                    <a:lstStyle/>
                    <a:p>
                      <a:pPr algn="l"/>
                      <a:r>
                        <a:rPr lang="en-US" sz="7200" b="1" dirty="0">
                          <a:solidFill>
                            <a:srgbClr val="585959"/>
                          </a:solidFill>
                          <a:latin typeface="Arial" panose="020B0604020202020204" pitchFamily="34" charset="0"/>
                          <a:cs typeface="Arial" panose="020B0604020202020204" pitchFamily="34" charset="0"/>
                        </a:rPr>
                        <a:t>     4</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1.90 (1.58, 2.29)</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2779895343"/>
                  </a:ext>
                </a:extLst>
              </a:tr>
            </a:tbl>
          </a:graphicData>
        </a:graphic>
      </p:graphicFrame>
      <p:sp>
        <p:nvSpPr>
          <p:cNvPr id="14" name="Title 3">
            <a:extLst>
              <a:ext uri="{FF2B5EF4-FFF2-40B4-BE49-F238E27FC236}">
                <a16:creationId xmlns:a16="http://schemas.microsoft.com/office/drawing/2014/main" id="{2FB45BDB-2039-066F-7735-F3EEC24036B9}"/>
              </a:ext>
            </a:extLst>
          </p:cNvPr>
          <p:cNvSpPr txBox="1">
            <a:spLocks/>
          </p:cNvSpPr>
          <p:nvPr/>
        </p:nvSpPr>
        <p:spPr>
          <a:xfrm>
            <a:off x="2352416" y="2504090"/>
            <a:ext cx="39977487" cy="3507225"/>
          </a:xfrm>
          <a:prstGeom prst="rect">
            <a:avLst/>
          </a:prstGeom>
        </p:spPr>
        <p:txBody>
          <a:bodyPr vert="horz" lIns="91440" tIns="45720" rIns="91440" bIns="45720" rtlCol="0" anchor="ctr">
            <a:normAutofit/>
          </a:bodyPr>
          <a:lst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a:lstStyle>
          <a:p>
            <a:r>
              <a:rPr lang="en-US" sz="13200" dirty="0">
                <a:solidFill>
                  <a:srgbClr val="003A96"/>
                </a:solidFill>
                <a:latin typeface="Arial" panose="020B0604020202020204" pitchFamily="34" charset="0"/>
                <a:cs typeface="Arial" panose="020B0604020202020204" pitchFamily="34" charset="0"/>
              </a:rPr>
              <a:t>Results – Patient Characteristics</a:t>
            </a:r>
          </a:p>
        </p:txBody>
      </p:sp>
      <p:pic>
        <p:nvPicPr>
          <p:cNvPr id="22" name="Picture 21">
            <a:extLst>
              <a:ext uri="{FF2B5EF4-FFF2-40B4-BE49-F238E27FC236}">
                <a16:creationId xmlns:a16="http://schemas.microsoft.com/office/drawing/2014/main" id="{B078CC47-9879-9AAA-1D64-2B8DFC3EBCA2}"/>
              </a:ext>
            </a:extLst>
          </p:cNvPr>
          <p:cNvPicPr>
            <a:picLocks noChangeAspect="1"/>
          </p:cNvPicPr>
          <p:nvPr/>
        </p:nvPicPr>
        <p:blipFill>
          <a:blip r:embed="rId7"/>
          <a:stretch>
            <a:fillRect/>
          </a:stretch>
        </p:blipFill>
        <p:spPr>
          <a:xfrm>
            <a:off x="39010278" y="23318703"/>
            <a:ext cx="5693722" cy="1869436"/>
          </a:xfrm>
          <a:prstGeom prst="rect">
            <a:avLst/>
          </a:prstGeom>
        </p:spPr>
      </p:pic>
      <p:pic>
        <p:nvPicPr>
          <p:cNvPr id="23" name="Content Placeholder 7">
            <a:extLst>
              <a:ext uri="{FF2B5EF4-FFF2-40B4-BE49-F238E27FC236}">
                <a16:creationId xmlns:a16="http://schemas.microsoft.com/office/drawing/2014/main" id="{5B51024B-4EFB-095F-3741-A7D8613C56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57" y="23721907"/>
            <a:ext cx="10007394" cy="1063029"/>
          </a:xfrm>
          <a:prstGeom prst="rect">
            <a:avLst/>
          </a:prstGeom>
        </p:spPr>
      </p:pic>
    </p:spTree>
    <p:extLst>
      <p:ext uri="{BB962C8B-B14F-4D97-AF65-F5344CB8AC3E}">
        <p14:creationId xmlns:p14="http://schemas.microsoft.com/office/powerpoint/2010/main" val="191924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AE22-0C1C-8A80-CC4E-36EED8C53B7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311BAA7-4B67-7DC1-373D-B7BCBCC627CE}"/>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78DFF843-5C79-0556-48C4-0B2112D9AB8E}"/>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C33274-B29B-0F4D-5D2A-EA538EC9F6BC}"/>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graphicFrame>
        <p:nvGraphicFramePr>
          <p:cNvPr id="8" name="Table 2">
            <a:extLst>
              <a:ext uri="{FF2B5EF4-FFF2-40B4-BE49-F238E27FC236}">
                <a16:creationId xmlns:a16="http://schemas.microsoft.com/office/drawing/2014/main" id="{31D84833-5F8E-CA6C-06AB-A806D3948F7A}"/>
              </a:ext>
            </a:extLst>
          </p:cNvPr>
          <p:cNvGraphicFramePr>
            <a:graphicFrameLocks noGrp="1"/>
          </p:cNvGraphicFramePr>
          <p:nvPr>
            <p:extLst>
              <p:ext uri="{D42A27DB-BD31-4B8C-83A1-F6EECF244321}">
                <p14:modId xmlns:p14="http://schemas.microsoft.com/office/powerpoint/2010/main" val="1552974379"/>
              </p:ext>
            </p:extLst>
          </p:nvPr>
        </p:nvGraphicFramePr>
        <p:xfrm>
          <a:off x="2352416" y="5798602"/>
          <a:ext cx="38262184" cy="8717280"/>
        </p:xfrm>
        <a:graphic>
          <a:graphicData uri="http://schemas.openxmlformats.org/drawingml/2006/table">
            <a:tbl>
              <a:tblPr firstRow="1" bandRow="1">
                <a:tableStyleId>{616DA210-FB5B-4158-B5E0-FEB733F419BA}</a:tableStyleId>
              </a:tblPr>
              <a:tblGrid>
                <a:gridCol w="11084502">
                  <a:extLst>
                    <a:ext uri="{9D8B030D-6E8A-4147-A177-3AD203B41FA5}">
                      <a16:colId xmlns:a16="http://schemas.microsoft.com/office/drawing/2014/main" val="3014653532"/>
                    </a:ext>
                  </a:extLst>
                </a:gridCol>
                <a:gridCol w="13588841">
                  <a:extLst>
                    <a:ext uri="{9D8B030D-6E8A-4147-A177-3AD203B41FA5}">
                      <a16:colId xmlns:a16="http://schemas.microsoft.com/office/drawing/2014/main" val="2620821867"/>
                    </a:ext>
                  </a:extLst>
                </a:gridCol>
                <a:gridCol w="13588841">
                  <a:extLst>
                    <a:ext uri="{9D8B030D-6E8A-4147-A177-3AD203B41FA5}">
                      <a16:colId xmlns:a16="http://schemas.microsoft.com/office/drawing/2014/main" val="958691909"/>
                    </a:ext>
                  </a:extLst>
                </a:gridCol>
              </a:tblGrid>
              <a:tr h="1455462">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l"/>
                      <a:endParaRPr lang="en-US" sz="8000" b="1" dirty="0">
                        <a:solidFill>
                          <a:schemeClr val="bg1"/>
                        </a:solidFill>
                        <a:latin typeface="Arial" panose="020B0604020202020204" pitchFamily="34" charset="0"/>
                        <a:cs typeface="Arial" panose="020B0604020202020204" pitchFamily="34" charset="0"/>
                      </a:endParaRPr>
                    </a:p>
                  </a:txBody>
                  <a:tcPr marL="335280" marR="335280" marT="167640" marB="167640" anchor="ctr">
                    <a:solidFill>
                      <a:srgbClr val="009CA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Arial" panose="020B0604020202020204" pitchFamily="34" charset="0"/>
                          <a:cs typeface="Arial" panose="020B0604020202020204" pitchFamily="34" charset="0"/>
                        </a:rPr>
                        <a:t>Odds Ratio (99% CI)</a:t>
                      </a:r>
                    </a:p>
                  </a:txBody>
                  <a:tcPr marL="335280" marR="335280" marT="167640" marB="167640" anchor="ctr">
                    <a:solidFill>
                      <a:srgbClr val="009CA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Arial" panose="020B0604020202020204" pitchFamily="34" charset="0"/>
                          <a:cs typeface="Arial" panose="020B0604020202020204" pitchFamily="34" charset="0"/>
                        </a:rPr>
                        <a:t>p-value</a:t>
                      </a:r>
                    </a:p>
                  </a:txBody>
                  <a:tcPr marL="335280" marR="335280" marT="167640" marB="167640" anchor="ctr">
                    <a:solidFill>
                      <a:srgbClr val="009CA6"/>
                    </a:solidFill>
                  </a:tcPr>
                </a:tc>
                <a:extLst>
                  <a:ext uri="{0D108BD9-81ED-4DB2-BD59-A6C34878D82A}">
                    <a16:rowId xmlns:a16="http://schemas.microsoft.com/office/drawing/2014/main" val="598436363"/>
                  </a:ext>
                </a:extLst>
              </a:tr>
              <a:tr h="134055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a:r>
                        <a:rPr lang="en-US" sz="7200" b="1" dirty="0">
                          <a:solidFill>
                            <a:srgbClr val="585959"/>
                          </a:solidFill>
                          <a:latin typeface="Arial" panose="020B0604020202020204" pitchFamily="34" charset="0"/>
                          <a:cs typeface="Arial" panose="020B0604020202020204" pitchFamily="34" charset="0"/>
                        </a:rPr>
                        <a:t>Preterm Delivery</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1.34 (1.26, 1.42)</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2432107990"/>
                  </a:ext>
                </a:extLst>
              </a:tr>
              <a:tr h="1340557">
                <a:tc>
                  <a:txBody>
                    <a:bodyPr/>
                    <a:lstStyle/>
                    <a:p>
                      <a:pPr algn="l"/>
                      <a:r>
                        <a:rPr lang="en-US" sz="7200" b="1" dirty="0">
                          <a:solidFill>
                            <a:srgbClr val="585959"/>
                          </a:solidFill>
                          <a:latin typeface="Arial" panose="020B0604020202020204" pitchFamily="34" charset="0"/>
                          <a:cs typeface="Arial" panose="020B0604020202020204" pitchFamily="34" charset="0"/>
                        </a:rPr>
                        <a:t>Pre-eclampsia</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1.12 (1.06, 1.18)</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325933175"/>
                  </a:ext>
                </a:extLst>
              </a:tr>
              <a:tr h="1340557">
                <a:tc>
                  <a:txBody>
                    <a:bodyPr/>
                    <a:lstStyle/>
                    <a:p>
                      <a:pPr algn="l"/>
                      <a:r>
                        <a:rPr lang="en-US" sz="7200" b="1" dirty="0">
                          <a:solidFill>
                            <a:srgbClr val="585959"/>
                          </a:solidFill>
                          <a:latin typeface="Arial" panose="020B0604020202020204" pitchFamily="34" charset="0"/>
                          <a:cs typeface="Arial" panose="020B0604020202020204" pitchFamily="34" charset="0"/>
                        </a:rPr>
                        <a:t>Chorioamnionitis</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1.32 (1.21, 1.43)</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119922020"/>
                  </a:ext>
                </a:extLst>
              </a:tr>
              <a:tr h="1340557">
                <a:tc>
                  <a:txBody>
                    <a:bodyPr/>
                    <a:lstStyle/>
                    <a:p>
                      <a:pPr algn="l"/>
                      <a:r>
                        <a:rPr lang="en-US" sz="7200" b="1" dirty="0">
                          <a:solidFill>
                            <a:srgbClr val="585959"/>
                          </a:solidFill>
                          <a:latin typeface="Arial" panose="020B0604020202020204" pitchFamily="34" charset="0"/>
                          <a:cs typeface="Arial" panose="020B0604020202020204" pitchFamily="34" charset="0"/>
                        </a:rPr>
                        <a:t>Labor to Cesarean</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1.03 (0.92, 1.15)</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0.53</a:t>
                      </a:r>
                    </a:p>
                  </a:txBody>
                  <a:tcPr marL="335280" marR="335280" marT="167640" marB="167640" anchor="ctr">
                    <a:solidFill>
                      <a:srgbClr val="B7EEEC">
                        <a:alpha val="50000"/>
                      </a:srgbClr>
                    </a:solidFill>
                  </a:tcPr>
                </a:tc>
                <a:extLst>
                  <a:ext uri="{0D108BD9-81ED-4DB2-BD59-A6C34878D82A}">
                    <a16:rowId xmlns:a16="http://schemas.microsoft.com/office/drawing/2014/main" val="1639637735"/>
                  </a:ext>
                </a:extLst>
              </a:tr>
              <a:tr h="1340557">
                <a:tc>
                  <a:txBody>
                    <a:bodyPr/>
                    <a:lstStyle/>
                    <a:p>
                      <a:pPr algn="l"/>
                      <a:r>
                        <a:rPr lang="en-US" sz="7200" b="1" dirty="0">
                          <a:solidFill>
                            <a:srgbClr val="585959"/>
                          </a:solidFill>
                          <a:latin typeface="Arial" panose="020B0604020202020204" pitchFamily="34" charset="0"/>
                          <a:cs typeface="Arial" panose="020B0604020202020204" pitchFamily="34" charset="0"/>
                        </a:rPr>
                        <a:t>Induction of Labor</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1.29 (1.18, 1.41)</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095799647"/>
                  </a:ext>
                </a:extLst>
              </a:tr>
            </a:tbl>
          </a:graphicData>
        </a:graphic>
      </p:graphicFrame>
      <p:sp>
        <p:nvSpPr>
          <p:cNvPr id="14" name="Title 3">
            <a:extLst>
              <a:ext uri="{FF2B5EF4-FFF2-40B4-BE49-F238E27FC236}">
                <a16:creationId xmlns:a16="http://schemas.microsoft.com/office/drawing/2014/main" id="{2D5AB294-3636-342E-DC19-FE0402B168E1}"/>
              </a:ext>
            </a:extLst>
          </p:cNvPr>
          <p:cNvSpPr txBox="1">
            <a:spLocks/>
          </p:cNvSpPr>
          <p:nvPr/>
        </p:nvSpPr>
        <p:spPr>
          <a:xfrm>
            <a:off x="2352416" y="2504090"/>
            <a:ext cx="39977487" cy="3507225"/>
          </a:xfrm>
          <a:prstGeom prst="rect">
            <a:avLst/>
          </a:prstGeom>
        </p:spPr>
        <p:txBody>
          <a:bodyPr vert="horz" lIns="91440" tIns="45720" rIns="91440" bIns="45720" rtlCol="0" anchor="ctr">
            <a:normAutofit/>
          </a:bodyPr>
          <a:lst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a:lstStyle>
          <a:p>
            <a:r>
              <a:rPr lang="en-US" sz="13200" dirty="0">
                <a:solidFill>
                  <a:srgbClr val="003A96"/>
                </a:solidFill>
                <a:latin typeface="Arial" panose="020B0604020202020204" pitchFamily="34" charset="0"/>
                <a:cs typeface="Arial" panose="020B0604020202020204" pitchFamily="34" charset="0"/>
              </a:rPr>
              <a:t>Results – Comorbidities</a:t>
            </a:r>
          </a:p>
        </p:txBody>
      </p:sp>
      <p:pic>
        <p:nvPicPr>
          <p:cNvPr id="22" name="Picture 21">
            <a:extLst>
              <a:ext uri="{FF2B5EF4-FFF2-40B4-BE49-F238E27FC236}">
                <a16:creationId xmlns:a16="http://schemas.microsoft.com/office/drawing/2014/main" id="{BE1803E7-4C8A-524F-2241-CC0F7C8BC415}"/>
              </a:ext>
            </a:extLst>
          </p:cNvPr>
          <p:cNvPicPr>
            <a:picLocks noChangeAspect="1"/>
          </p:cNvPicPr>
          <p:nvPr/>
        </p:nvPicPr>
        <p:blipFill>
          <a:blip r:embed="rId7"/>
          <a:stretch>
            <a:fillRect/>
          </a:stretch>
        </p:blipFill>
        <p:spPr>
          <a:xfrm>
            <a:off x="39010278" y="23318703"/>
            <a:ext cx="5693722" cy="1869436"/>
          </a:xfrm>
          <a:prstGeom prst="rect">
            <a:avLst/>
          </a:prstGeom>
        </p:spPr>
      </p:pic>
      <p:pic>
        <p:nvPicPr>
          <p:cNvPr id="23" name="Content Placeholder 7">
            <a:extLst>
              <a:ext uri="{FF2B5EF4-FFF2-40B4-BE49-F238E27FC236}">
                <a16:creationId xmlns:a16="http://schemas.microsoft.com/office/drawing/2014/main" id="{F4AE9A43-AA2D-2551-9D53-606CC0FC5A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57" y="23721907"/>
            <a:ext cx="10007394" cy="1063029"/>
          </a:xfrm>
          <a:prstGeom prst="rect">
            <a:avLst/>
          </a:prstGeom>
        </p:spPr>
      </p:pic>
      <p:pic>
        <p:nvPicPr>
          <p:cNvPr id="3" name="Graphic 2" descr="Hospital with solid fill">
            <a:extLst>
              <a:ext uri="{FF2B5EF4-FFF2-40B4-BE49-F238E27FC236}">
                <a16:creationId xmlns:a16="http://schemas.microsoft.com/office/drawing/2014/main" id="{15959ACD-44B3-B75E-D314-0C4D13CE00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734105" y="14074426"/>
            <a:ext cx="9498806" cy="9498806"/>
          </a:xfrm>
          <a:prstGeom prst="rect">
            <a:avLst/>
          </a:prstGeom>
        </p:spPr>
      </p:pic>
    </p:spTree>
    <p:extLst>
      <p:ext uri="{BB962C8B-B14F-4D97-AF65-F5344CB8AC3E}">
        <p14:creationId xmlns:p14="http://schemas.microsoft.com/office/powerpoint/2010/main" val="207774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21EB-0846-23C2-FE72-A2B1A04B57E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F28DDDB-FC92-0CEE-E46E-703618C33191}"/>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9311BAA7-4B67-7DC1-373D-B7BCBCC627CE}"/>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E210F5B-BFFC-44BA-1508-42DB65D6151D}"/>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graphicFrame>
        <p:nvGraphicFramePr>
          <p:cNvPr id="8" name="Table 2">
            <a:extLst>
              <a:ext uri="{FF2B5EF4-FFF2-40B4-BE49-F238E27FC236}">
                <a16:creationId xmlns:a16="http://schemas.microsoft.com/office/drawing/2014/main" id="{91DB4120-97E9-6FDC-B8F7-20DF7DDC6025}"/>
              </a:ext>
            </a:extLst>
          </p:cNvPr>
          <p:cNvGraphicFramePr>
            <a:graphicFrameLocks noGrp="1"/>
          </p:cNvGraphicFramePr>
          <p:nvPr>
            <p:extLst>
              <p:ext uri="{D42A27DB-BD31-4B8C-83A1-F6EECF244321}">
                <p14:modId xmlns:p14="http://schemas.microsoft.com/office/powerpoint/2010/main" val="2907621628"/>
              </p:ext>
            </p:extLst>
          </p:nvPr>
        </p:nvGraphicFramePr>
        <p:xfrm>
          <a:off x="2352416" y="5798601"/>
          <a:ext cx="38719383" cy="11582400"/>
        </p:xfrm>
        <a:graphic>
          <a:graphicData uri="http://schemas.openxmlformats.org/drawingml/2006/table">
            <a:tbl>
              <a:tblPr firstRow="1" bandRow="1">
                <a:tableStyleId>{616DA210-FB5B-4158-B5E0-FEB733F419BA}</a:tableStyleId>
              </a:tblPr>
              <a:tblGrid>
                <a:gridCol w="15716128">
                  <a:extLst>
                    <a:ext uri="{9D8B030D-6E8A-4147-A177-3AD203B41FA5}">
                      <a16:colId xmlns:a16="http://schemas.microsoft.com/office/drawing/2014/main" val="3014653532"/>
                    </a:ext>
                  </a:extLst>
                </a:gridCol>
                <a:gridCol w="12655296">
                  <a:extLst>
                    <a:ext uri="{9D8B030D-6E8A-4147-A177-3AD203B41FA5}">
                      <a16:colId xmlns:a16="http://schemas.microsoft.com/office/drawing/2014/main" val="2620821867"/>
                    </a:ext>
                  </a:extLst>
                </a:gridCol>
                <a:gridCol w="10347959">
                  <a:extLst>
                    <a:ext uri="{9D8B030D-6E8A-4147-A177-3AD203B41FA5}">
                      <a16:colId xmlns:a16="http://schemas.microsoft.com/office/drawing/2014/main" val="1303812434"/>
                    </a:ext>
                  </a:extLst>
                </a:gridCol>
              </a:tblGrid>
              <a:tr h="1499550">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l"/>
                      <a:endParaRPr lang="en-US" sz="8000" b="1" dirty="0">
                        <a:solidFill>
                          <a:schemeClr val="bg1"/>
                        </a:solidFill>
                        <a:latin typeface="Arial" panose="020B0604020202020204" pitchFamily="34" charset="0"/>
                        <a:cs typeface="Arial" panose="020B0604020202020204" pitchFamily="34" charset="0"/>
                      </a:endParaRPr>
                    </a:p>
                  </a:txBody>
                  <a:tcPr marL="335280" marR="335280" marT="167640" marB="167640" anchor="ctr">
                    <a:solidFill>
                      <a:srgbClr val="009CA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Arial" panose="020B0604020202020204" pitchFamily="34" charset="0"/>
                          <a:cs typeface="Arial" panose="020B0604020202020204" pitchFamily="34" charset="0"/>
                        </a:rPr>
                        <a:t>Odds Ratio (99% CI)</a:t>
                      </a:r>
                    </a:p>
                  </a:txBody>
                  <a:tcPr marL="335280" marR="335280" marT="167640" marB="167640" anchor="ctr">
                    <a:solidFill>
                      <a:srgbClr val="009CA6"/>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Arial" panose="020B0604020202020204" pitchFamily="34" charset="0"/>
                          <a:cs typeface="Arial" panose="020B0604020202020204" pitchFamily="34" charset="0"/>
                        </a:rPr>
                        <a:t>p-value</a:t>
                      </a:r>
                    </a:p>
                  </a:txBody>
                  <a:tcPr marL="335280" marR="335280" marT="167640" marB="167640" anchor="ctr">
                    <a:solidFill>
                      <a:srgbClr val="009CA6"/>
                    </a:solidFill>
                  </a:tcPr>
                </a:tc>
                <a:extLst>
                  <a:ext uri="{0D108BD9-81ED-4DB2-BD59-A6C34878D82A}">
                    <a16:rowId xmlns:a16="http://schemas.microsoft.com/office/drawing/2014/main" val="598436363"/>
                  </a:ext>
                </a:extLst>
              </a:tr>
              <a:tr h="1381164">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l"/>
                      <a:r>
                        <a:rPr lang="en-US" sz="7200" b="1" dirty="0">
                          <a:solidFill>
                            <a:srgbClr val="585959"/>
                          </a:solidFill>
                          <a:latin typeface="Arial" panose="020B0604020202020204" pitchFamily="34" charset="0"/>
                          <a:cs typeface="Arial" panose="020B0604020202020204" pitchFamily="34" charset="0"/>
                        </a:rPr>
                        <a:t>Time of Day (Ref Day 0700 – 1659)</a:t>
                      </a:r>
                    </a:p>
                  </a:txBody>
                  <a:tcPr marL="335280" marR="335280" marT="167640" marB="167640" anchor="ctr">
                    <a:solidFill>
                      <a:srgbClr val="B7EEEC">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585959"/>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extLst>
                  <a:ext uri="{0D108BD9-81ED-4DB2-BD59-A6C34878D82A}">
                    <a16:rowId xmlns:a16="http://schemas.microsoft.com/office/drawing/2014/main" val="2432107990"/>
                  </a:ext>
                </a:extLst>
              </a:tr>
              <a:tr h="1381164">
                <a:tc>
                  <a:txBody>
                    <a:bodyPr/>
                    <a:lstStyle/>
                    <a:p>
                      <a:pPr algn="l"/>
                      <a:r>
                        <a:rPr lang="en-US" sz="7200" b="1" dirty="0">
                          <a:solidFill>
                            <a:srgbClr val="585959"/>
                          </a:solidFill>
                          <a:latin typeface="Arial" panose="020B0604020202020204" pitchFamily="34" charset="0"/>
                          <a:cs typeface="Arial" panose="020B0604020202020204" pitchFamily="34" charset="0"/>
                        </a:rPr>
                        <a:t>     Evening (1700 – 2259) </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1.17 (1.12, 1.22)</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325933175"/>
                  </a:ext>
                </a:extLst>
              </a:tr>
              <a:tr h="1381164">
                <a:tc>
                  <a:txBody>
                    <a:bodyPr/>
                    <a:lstStyle/>
                    <a:p>
                      <a:pPr algn="l"/>
                      <a:r>
                        <a:rPr lang="en-US" sz="7200" b="1" dirty="0">
                          <a:solidFill>
                            <a:srgbClr val="585959"/>
                          </a:solidFill>
                          <a:latin typeface="Arial" panose="020B0604020202020204" pitchFamily="34" charset="0"/>
                          <a:cs typeface="Arial" panose="020B0604020202020204" pitchFamily="34" charset="0"/>
                        </a:rPr>
                        <a:t>     Overnight (2300 – 0659) </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1.22 (1.16, 1.28)</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119922020"/>
                  </a:ext>
                </a:extLst>
              </a:tr>
              <a:tr h="1381164">
                <a:tc>
                  <a:txBody>
                    <a:bodyPr/>
                    <a:lstStyle/>
                    <a:p>
                      <a:pPr algn="l"/>
                      <a:r>
                        <a:rPr lang="en-US" sz="7200" b="1" dirty="0">
                          <a:solidFill>
                            <a:srgbClr val="585959"/>
                          </a:solidFill>
                          <a:latin typeface="Arial" panose="020B0604020202020204" pitchFamily="34" charset="0"/>
                          <a:cs typeface="Arial" panose="020B0604020202020204" pitchFamily="34" charset="0"/>
                        </a:rPr>
                        <a:t>Anesthesia Technique (Ref Spinal)</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1" dirty="0">
                        <a:solidFill>
                          <a:schemeClr val="tx1"/>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200" b="0" dirty="0">
                        <a:solidFill>
                          <a:srgbClr val="FF0000"/>
                        </a:solidFill>
                        <a:latin typeface="Arial" panose="020B0604020202020204" pitchFamily="34" charset="0"/>
                        <a:cs typeface="Arial" panose="020B0604020202020204" pitchFamily="34" charset="0"/>
                      </a:endParaRPr>
                    </a:p>
                  </a:txBody>
                  <a:tcPr marL="335280" marR="335280" marT="167640" marB="167640" anchor="ctr">
                    <a:solidFill>
                      <a:srgbClr val="B7EEEC">
                        <a:alpha val="50000"/>
                      </a:srgbClr>
                    </a:solidFill>
                  </a:tcPr>
                </a:tc>
                <a:extLst>
                  <a:ext uri="{0D108BD9-81ED-4DB2-BD59-A6C34878D82A}">
                    <a16:rowId xmlns:a16="http://schemas.microsoft.com/office/drawing/2014/main" val="1639637735"/>
                  </a:ext>
                </a:extLst>
              </a:tr>
              <a:tr h="1381164">
                <a:tc>
                  <a:txBody>
                    <a:bodyPr/>
                    <a:lstStyle/>
                    <a:p>
                      <a:pPr algn="l"/>
                      <a:r>
                        <a:rPr lang="en-US" sz="7200" b="1" dirty="0">
                          <a:solidFill>
                            <a:srgbClr val="585959"/>
                          </a:solidFill>
                          <a:latin typeface="Arial" panose="020B0604020202020204" pitchFamily="34" charset="0"/>
                          <a:cs typeface="Arial" panose="020B0604020202020204" pitchFamily="34" charset="0"/>
                        </a:rPr>
                        <a:t>     Combined Spinal Epidural</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1.47 (1.42, 1.54)</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388268692"/>
                  </a:ext>
                </a:extLst>
              </a:tr>
              <a:tr h="1381164">
                <a:tc>
                  <a:txBody>
                    <a:bodyPr/>
                    <a:lstStyle/>
                    <a:p>
                      <a:pPr algn="l"/>
                      <a:r>
                        <a:rPr lang="en-US" sz="7200" b="1" dirty="0">
                          <a:solidFill>
                            <a:srgbClr val="585959"/>
                          </a:solidFill>
                          <a:latin typeface="Arial" panose="020B0604020202020204" pitchFamily="34" charset="0"/>
                          <a:cs typeface="Arial" panose="020B0604020202020204" pitchFamily="34" charset="0"/>
                        </a:rPr>
                        <a:t>     Epidural</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2.96 (2.76, 3.18)</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&lt; 0.01</a:t>
                      </a:r>
                    </a:p>
                  </a:txBody>
                  <a:tcPr marL="335280" marR="335280" marT="167640" marB="167640" anchor="ctr">
                    <a:solidFill>
                      <a:srgbClr val="B7EEEC">
                        <a:alpha val="50000"/>
                      </a:srgbClr>
                    </a:solidFill>
                  </a:tcPr>
                </a:tc>
                <a:extLst>
                  <a:ext uri="{0D108BD9-81ED-4DB2-BD59-A6C34878D82A}">
                    <a16:rowId xmlns:a16="http://schemas.microsoft.com/office/drawing/2014/main" val="1130043941"/>
                  </a:ext>
                </a:extLst>
              </a:tr>
              <a:tr h="1381164">
                <a:tc>
                  <a:txBody>
                    <a:bodyPr/>
                    <a:lstStyle/>
                    <a:p>
                      <a:pPr algn="l"/>
                      <a:r>
                        <a:rPr lang="en-US" sz="7200" b="1" dirty="0">
                          <a:solidFill>
                            <a:srgbClr val="585959"/>
                          </a:solidFill>
                          <a:latin typeface="Arial" panose="020B0604020202020204" pitchFamily="34" charset="0"/>
                          <a:cs typeface="Arial" panose="020B0604020202020204" pitchFamily="34" charset="0"/>
                        </a:rPr>
                        <a:t>Medical School Affiliation</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tx1"/>
                          </a:solidFill>
                          <a:latin typeface="Arial" panose="020B0604020202020204" pitchFamily="34" charset="0"/>
                          <a:cs typeface="Arial" panose="020B0604020202020204" pitchFamily="34" charset="0"/>
                        </a:rPr>
                        <a:t>0.63 (0.40, 0.98)</a:t>
                      </a:r>
                    </a:p>
                  </a:txBody>
                  <a:tcPr marL="335280" marR="335280" marT="167640" marB="167640" anchor="ctr">
                    <a:solidFill>
                      <a:srgbClr val="B7EEEC">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0" dirty="0">
                          <a:solidFill>
                            <a:srgbClr val="585959"/>
                          </a:solidFill>
                          <a:latin typeface="Arial" panose="020B0604020202020204" pitchFamily="34" charset="0"/>
                          <a:cs typeface="Arial" panose="020B0604020202020204" pitchFamily="34" charset="0"/>
                        </a:rPr>
                        <a:t>0.01</a:t>
                      </a:r>
                    </a:p>
                  </a:txBody>
                  <a:tcPr marL="335280" marR="335280" marT="167640" marB="167640" anchor="ctr">
                    <a:solidFill>
                      <a:srgbClr val="B7EEEC">
                        <a:alpha val="50000"/>
                      </a:srgbClr>
                    </a:solidFill>
                  </a:tcPr>
                </a:tc>
                <a:extLst>
                  <a:ext uri="{0D108BD9-81ED-4DB2-BD59-A6C34878D82A}">
                    <a16:rowId xmlns:a16="http://schemas.microsoft.com/office/drawing/2014/main" val="3287965349"/>
                  </a:ext>
                </a:extLst>
              </a:tr>
            </a:tbl>
          </a:graphicData>
        </a:graphic>
      </p:graphicFrame>
      <p:sp>
        <p:nvSpPr>
          <p:cNvPr id="14" name="Title 3">
            <a:extLst>
              <a:ext uri="{FF2B5EF4-FFF2-40B4-BE49-F238E27FC236}">
                <a16:creationId xmlns:a16="http://schemas.microsoft.com/office/drawing/2014/main" id="{A76837A7-F580-6870-4D8A-2C6A1415B4B1}"/>
              </a:ext>
            </a:extLst>
          </p:cNvPr>
          <p:cNvSpPr txBox="1">
            <a:spLocks/>
          </p:cNvSpPr>
          <p:nvPr/>
        </p:nvSpPr>
        <p:spPr>
          <a:xfrm>
            <a:off x="2352416" y="2504090"/>
            <a:ext cx="39977487" cy="3507225"/>
          </a:xfrm>
          <a:prstGeom prst="rect">
            <a:avLst/>
          </a:prstGeom>
        </p:spPr>
        <p:txBody>
          <a:bodyPr vert="horz" lIns="91440" tIns="45720" rIns="91440" bIns="45720" rtlCol="0" anchor="ctr">
            <a:normAutofit/>
          </a:bodyPr>
          <a:lst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a:lstStyle>
          <a:p>
            <a:r>
              <a:rPr lang="en-US" sz="13200" dirty="0">
                <a:solidFill>
                  <a:srgbClr val="003A96"/>
                </a:solidFill>
                <a:latin typeface="Arial" panose="020B0604020202020204" pitchFamily="34" charset="0"/>
                <a:cs typeface="Arial" panose="020B0604020202020204" pitchFamily="34" charset="0"/>
              </a:rPr>
              <a:t>Results – Anesthesia Factors</a:t>
            </a:r>
          </a:p>
        </p:txBody>
      </p:sp>
      <p:pic>
        <p:nvPicPr>
          <p:cNvPr id="22" name="Picture 21">
            <a:extLst>
              <a:ext uri="{FF2B5EF4-FFF2-40B4-BE49-F238E27FC236}">
                <a16:creationId xmlns:a16="http://schemas.microsoft.com/office/drawing/2014/main" id="{CC733264-62E8-9145-B874-26A91615FD71}"/>
              </a:ext>
            </a:extLst>
          </p:cNvPr>
          <p:cNvPicPr>
            <a:picLocks noChangeAspect="1"/>
          </p:cNvPicPr>
          <p:nvPr/>
        </p:nvPicPr>
        <p:blipFill>
          <a:blip r:embed="rId7"/>
          <a:stretch>
            <a:fillRect/>
          </a:stretch>
        </p:blipFill>
        <p:spPr>
          <a:xfrm>
            <a:off x="39010278" y="23318703"/>
            <a:ext cx="5693722" cy="1869436"/>
          </a:xfrm>
          <a:prstGeom prst="rect">
            <a:avLst/>
          </a:prstGeom>
        </p:spPr>
      </p:pic>
      <p:pic>
        <p:nvPicPr>
          <p:cNvPr id="23" name="Content Placeholder 7">
            <a:extLst>
              <a:ext uri="{FF2B5EF4-FFF2-40B4-BE49-F238E27FC236}">
                <a16:creationId xmlns:a16="http://schemas.microsoft.com/office/drawing/2014/main" id="{331F18F5-AC49-759F-E957-FA01B3BAB6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57" y="23721907"/>
            <a:ext cx="10007394" cy="1063029"/>
          </a:xfrm>
          <a:prstGeom prst="rect">
            <a:avLst/>
          </a:prstGeom>
        </p:spPr>
      </p:pic>
      <p:pic>
        <p:nvPicPr>
          <p:cNvPr id="3" name="Graphic 2" descr="Needle with solid fill">
            <a:extLst>
              <a:ext uri="{FF2B5EF4-FFF2-40B4-BE49-F238E27FC236}">
                <a16:creationId xmlns:a16="http://schemas.microsoft.com/office/drawing/2014/main" id="{5659BF12-45F9-9BDC-2BBB-4FBF57CE9F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36278" y="18028185"/>
            <a:ext cx="5693722" cy="5693722"/>
          </a:xfrm>
          <a:prstGeom prst="rect">
            <a:avLst/>
          </a:prstGeom>
        </p:spPr>
      </p:pic>
    </p:spTree>
    <p:extLst>
      <p:ext uri="{BB962C8B-B14F-4D97-AF65-F5344CB8AC3E}">
        <p14:creationId xmlns:p14="http://schemas.microsoft.com/office/powerpoint/2010/main" val="213289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AABACA-DFB6-8641-B36B-66EF5AEA57B2}"/>
              </a:ext>
            </a:extLst>
          </p:cNvPr>
          <p:cNvGraphicFramePr>
            <a:graphicFrameLocks noChangeAspect="1"/>
          </p:cNvGraphicFramePr>
          <p:nvPr>
            <p:custDataLst>
              <p:tags r:id="rId1"/>
            </p:custDataLst>
          </p:nvPr>
        </p:nvGraphicFramePr>
        <p:xfrm>
          <a:off x="6622" y="5828"/>
          <a:ext cx="5819" cy="581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5AABACA-DFB6-8641-B36B-66EF5AEA57B2}"/>
                          </a:ext>
                        </a:extLst>
                      </p:cNvPr>
                      <p:cNvPicPr/>
                      <p:nvPr/>
                    </p:nvPicPr>
                    <p:blipFill>
                      <a:blip r:embed="rId6"/>
                      <a:stretch>
                        <a:fillRect/>
                      </a:stretch>
                    </p:blipFill>
                    <p:spPr>
                      <a:xfrm>
                        <a:off x="6622" y="5828"/>
                        <a:ext cx="5819" cy="58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7BC6B75-7925-C34F-9ABB-6C8C2220A2BF}"/>
              </a:ext>
            </a:extLst>
          </p:cNvPr>
          <p:cNvSpPr/>
          <p:nvPr>
            <p:custDataLst>
              <p:tags r:id="rId2"/>
            </p:custDataLst>
          </p:nvPr>
        </p:nvSpPr>
        <p:spPr>
          <a:xfrm>
            <a:off x="794" y="0"/>
            <a:ext cx="582083" cy="58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733" dirty="0">
              <a:latin typeface="Georgia" panose="02040502050405020303" pitchFamily="18" charset="0"/>
              <a:ea typeface="+mj-ea"/>
              <a:sym typeface="Georgia" panose="02040502050405020303" pitchFamily="18" charset="0"/>
            </a:endParaRPr>
          </a:p>
        </p:txBody>
      </p:sp>
      <p:sp>
        <p:nvSpPr>
          <p:cNvPr id="11" name="Title 3">
            <a:extLst>
              <a:ext uri="{FF2B5EF4-FFF2-40B4-BE49-F238E27FC236}">
                <a16:creationId xmlns:a16="http://schemas.microsoft.com/office/drawing/2014/main" id="{27055434-CDE0-7AC4-DBB9-980C0FE2553B}"/>
              </a:ext>
            </a:extLst>
          </p:cNvPr>
          <p:cNvSpPr txBox="1">
            <a:spLocks/>
          </p:cNvSpPr>
          <p:nvPr/>
        </p:nvSpPr>
        <p:spPr>
          <a:xfrm>
            <a:off x="2352416" y="2504090"/>
            <a:ext cx="39977487" cy="3507225"/>
          </a:xfrm>
          <a:prstGeom prst="rect">
            <a:avLst/>
          </a:prstGeom>
        </p:spPr>
        <p:txBody>
          <a:bodyPr vert="horz" lIns="91440" tIns="45720" rIns="91440" bIns="45720" rtlCol="0" anchor="ctr">
            <a:normAutofit/>
          </a:bodyPr>
          <a:lst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a:lstStyle>
          <a:p>
            <a:r>
              <a:rPr lang="en-US" sz="13200" dirty="0">
                <a:solidFill>
                  <a:srgbClr val="003A96"/>
                </a:solidFill>
                <a:latin typeface="Arial" panose="020B0604020202020204" pitchFamily="34" charset="0"/>
                <a:cs typeface="Arial" panose="020B0604020202020204" pitchFamily="34" charset="0"/>
              </a:rPr>
              <a:t>Conclusions</a:t>
            </a:r>
          </a:p>
        </p:txBody>
      </p:sp>
      <p:sp>
        <p:nvSpPr>
          <p:cNvPr id="18" name="Rounded Rectangle 17">
            <a:extLst>
              <a:ext uri="{FF2B5EF4-FFF2-40B4-BE49-F238E27FC236}">
                <a16:creationId xmlns:a16="http://schemas.microsoft.com/office/drawing/2014/main" id="{57B61E77-1507-4007-F211-8E13A1DE0838}"/>
              </a:ext>
            </a:extLst>
          </p:cNvPr>
          <p:cNvSpPr/>
          <p:nvPr/>
        </p:nvSpPr>
        <p:spPr>
          <a:xfrm>
            <a:off x="24407446" y="5559552"/>
            <a:ext cx="17922457" cy="8602766"/>
          </a:xfrm>
          <a:prstGeom prst="roundRect">
            <a:avLst/>
          </a:prstGeom>
          <a:solidFill>
            <a:srgbClr val="B7EEEC">
              <a:alpha val="50000"/>
            </a:srgbClr>
          </a:solidFill>
          <a:ln w="76200">
            <a:solidFill>
              <a:srgbClr val="013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2977B7C-C5F6-F541-D494-45B724065B19}"/>
              </a:ext>
            </a:extLst>
          </p:cNvPr>
          <p:cNvSpPr txBox="1"/>
          <p:nvPr/>
        </p:nvSpPr>
        <p:spPr>
          <a:xfrm>
            <a:off x="26892899" y="9027312"/>
            <a:ext cx="15169501" cy="5339923"/>
          </a:xfrm>
          <a:prstGeom prst="rect">
            <a:avLst/>
          </a:prstGeom>
          <a:noFill/>
        </p:spPr>
        <p:txBody>
          <a:bodyPr wrap="square" rtlCol="0">
            <a:spAutoFit/>
          </a:bodyPr>
          <a:lstStyle/>
          <a:p>
            <a:pPr>
              <a:spcBef>
                <a:spcPts val="600"/>
              </a:spcBef>
              <a:spcAft>
                <a:spcPts val="600"/>
              </a:spcAft>
            </a:pPr>
            <a:r>
              <a:rPr lang="en-US" sz="7000" i="1" dirty="0">
                <a:solidFill>
                  <a:srgbClr val="003A96"/>
                </a:solidFill>
                <a:latin typeface="Arial" panose="020B0604020202020204" pitchFamily="34" charset="0"/>
                <a:cs typeface="Arial" panose="020B0604020202020204" pitchFamily="34" charset="0"/>
              </a:rPr>
              <a:t>Opportunities for improvement?</a:t>
            </a:r>
          </a:p>
          <a:p>
            <a:pPr marL="857250" indent="-400050">
              <a:spcBef>
                <a:spcPts val="600"/>
              </a:spcBef>
              <a:spcAft>
                <a:spcPts val="600"/>
              </a:spcAft>
              <a:buFont typeface="Arial" panose="020B0604020202020204" pitchFamily="34" charset="0"/>
              <a:buChar char="•"/>
            </a:pPr>
            <a:r>
              <a:rPr lang="en-US" sz="6000" dirty="0">
                <a:solidFill>
                  <a:srgbClr val="585959"/>
                </a:solidFill>
                <a:latin typeface="Arial" panose="020B0604020202020204" pitchFamily="34" charset="0"/>
                <a:cs typeface="Arial" panose="020B0604020202020204" pitchFamily="34" charset="0"/>
              </a:rPr>
              <a:t>Frequency of labor epidural analgesia evaluation</a:t>
            </a:r>
          </a:p>
          <a:p>
            <a:pPr marL="857250" indent="-400050">
              <a:spcBef>
                <a:spcPts val="600"/>
              </a:spcBef>
              <a:spcAft>
                <a:spcPts val="600"/>
              </a:spcAft>
              <a:buFont typeface="Arial" panose="020B0604020202020204" pitchFamily="34" charset="0"/>
              <a:buChar char="•"/>
            </a:pPr>
            <a:r>
              <a:rPr lang="en-US" sz="6000" dirty="0">
                <a:solidFill>
                  <a:srgbClr val="585959"/>
                </a:solidFill>
                <a:latin typeface="Arial" panose="020B0604020202020204" pitchFamily="34" charset="0"/>
                <a:cs typeface="Arial" panose="020B0604020202020204" pitchFamily="34" charset="0"/>
              </a:rPr>
              <a:t>Block testing technique</a:t>
            </a:r>
          </a:p>
          <a:p>
            <a:endParaRPr lang="en-US" dirty="0"/>
          </a:p>
        </p:txBody>
      </p:sp>
      <p:pic>
        <p:nvPicPr>
          <p:cNvPr id="48" name="Picture 47">
            <a:extLst>
              <a:ext uri="{FF2B5EF4-FFF2-40B4-BE49-F238E27FC236}">
                <a16:creationId xmlns:a16="http://schemas.microsoft.com/office/drawing/2014/main" id="{BD4E2ED1-071C-D2BA-A711-A546D9C99B59}"/>
              </a:ext>
            </a:extLst>
          </p:cNvPr>
          <p:cNvPicPr>
            <a:picLocks noChangeAspect="1"/>
          </p:cNvPicPr>
          <p:nvPr/>
        </p:nvPicPr>
        <p:blipFill>
          <a:blip r:embed="rId7"/>
          <a:stretch>
            <a:fillRect/>
          </a:stretch>
        </p:blipFill>
        <p:spPr>
          <a:xfrm>
            <a:off x="39010278" y="23318703"/>
            <a:ext cx="5693722" cy="1869436"/>
          </a:xfrm>
          <a:prstGeom prst="rect">
            <a:avLst/>
          </a:prstGeom>
        </p:spPr>
      </p:pic>
      <p:pic>
        <p:nvPicPr>
          <p:cNvPr id="49" name="Content Placeholder 7">
            <a:extLst>
              <a:ext uri="{FF2B5EF4-FFF2-40B4-BE49-F238E27FC236}">
                <a16:creationId xmlns:a16="http://schemas.microsoft.com/office/drawing/2014/main" id="{407B7D90-75FF-0B4D-F048-14E1091E4F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57" y="23721907"/>
            <a:ext cx="10007394" cy="1063029"/>
          </a:xfrm>
          <a:prstGeom prst="rect">
            <a:avLst/>
          </a:prstGeom>
        </p:spPr>
      </p:pic>
      <p:grpSp>
        <p:nvGrpSpPr>
          <p:cNvPr id="12" name="Group 11">
            <a:extLst>
              <a:ext uri="{FF2B5EF4-FFF2-40B4-BE49-F238E27FC236}">
                <a16:creationId xmlns:a16="http://schemas.microsoft.com/office/drawing/2014/main" id="{A1A42C54-FBDA-8807-EB2E-286037D1D979}"/>
              </a:ext>
            </a:extLst>
          </p:cNvPr>
          <p:cNvGrpSpPr/>
          <p:nvPr/>
        </p:nvGrpSpPr>
        <p:grpSpPr>
          <a:xfrm>
            <a:off x="24407445" y="15454285"/>
            <a:ext cx="18921047" cy="6272259"/>
            <a:chOff x="24407445" y="14832493"/>
            <a:chExt cx="18921047" cy="6272259"/>
          </a:xfrm>
        </p:grpSpPr>
        <p:sp>
          <p:nvSpPr>
            <p:cNvPr id="8" name="TextBox 7">
              <a:extLst>
                <a:ext uri="{FF2B5EF4-FFF2-40B4-BE49-F238E27FC236}">
                  <a16:creationId xmlns:a16="http://schemas.microsoft.com/office/drawing/2014/main" id="{0457BCE0-5914-4042-A5E8-229EF2859D79}"/>
                </a:ext>
              </a:extLst>
            </p:cNvPr>
            <p:cNvSpPr txBox="1"/>
            <p:nvPr/>
          </p:nvSpPr>
          <p:spPr>
            <a:xfrm>
              <a:off x="24407445" y="14832493"/>
              <a:ext cx="16066766" cy="1534203"/>
            </a:xfrm>
            <a:prstGeom prst="rect">
              <a:avLst/>
            </a:prstGeom>
            <a:noFill/>
          </p:spPr>
          <p:txBody>
            <a:bodyPr wrap="square">
              <a:spAutoFit/>
            </a:bodyPr>
            <a:lstStyle/>
            <a:p>
              <a:pPr>
                <a:lnSpc>
                  <a:spcPct val="150000"/>
                </a:lnSpc>
                <a:spcBef>
                  <a:spcPts val="4200"/>
                </a:spcBef>
                <a:spcAft>
                  <a:spcPts val="4200"/>
                </a:spcAft>
              </a:pPr>
              <a:r>
                <a:rPr lang="en-US" sz="7000" b="1" dirty="0">
                  <a:solidFill>
                    <a:srgbClr val="013996"/>
                  </a:solidFill>
                  <a:latin typeface="Arial" panose="020B0604020202020204" pitchFamily="34" charset="0"/>
                  <a:cs typeface="Arial" panose="020B0604020202020204" pitchFamily="34" charset="0"/>
                </a:rPr>
                <a:t>Co-Investigators:</a:t>
              </a:r>
              <a:endParaRPr lang="en-US" sz="6000" dirty="0"/>
            </a:p>
          </p:txBody>
        </p:sp>
        <p:sp>
          <p:nvSpPr>
            <p:cNvPr id="26" name="TextBox 25">
              <a:extLst>
                <a:ext uri="{FF2B5EF4-FFF2-40B4-BE49-F238E27FC236}">
                  <a16:creationId xmlns:a16="http://schemas.microsoft.com/office/drawing/2014/main" id="{2E4A85CE-B75C-B747-9524-BC5537F63A8A}"/>
                </a:ext>
              </a:extLst>
            </p:cNvPr>
            <p:cNvSpPr txBox="1"/>
            <p:nvPr/>
          </p:nvSpPr>
          <p:spPr>
            <a:xfrm>
              <a:off x="24407445" y="16395771"/>
              <a:ext cx="18921047" cy="4708981"/>
            </a:xfrm>
            <a:prstGeom prst="rect">
              <a:avLst/>
            </a:prstGeom>
            <a:noFill/>
          </p:spPr>
          <p:txBody>
            <a:bodyPr wrap="square" anchor="ctr">
              <a:spAutoFit/>
            </a:bodyPr>
            <a:lstStyle/>
            <a:p>
              <a:pPr>
                <a:spcBef>
                  <a:spcPts val="1200"/>
                </a:spcBef>
                <a:spcAft>
                  <a:spcPts val="1200"/>
                </a:spcAft>
              </a:pPr>
              <a:r>
                <a:rPr lang="en-US" sz="6000" dirty="0">
                  <a:solidFill>
                    <a:schemeClr val="tx1">
                      <a:lumMod val="65000"/>
                      <a:lumOff val="35000"/>
                    </a:schemeClr>
                  </a:solidFill>
                  <a:latin typeface="Arial" panose="020B0604020202020204" pitchFamily="34" charset="0"/>
                  <a:cs typeface="Arial" panose="020B0604020202020204" pitchFamily="34" charset="0"/>
                </a:rPr>
                <a:t>Pervez Sultan, MBChB | Mohamed </a:t>
              </a:r>
              <a:r>
                <a:rPr lang="en-US" sz="6000" dirty="0" err="1">
                  <a:solidFill>
                    <a:schemeClr val="tx1">
                      <a:lumMod val="65000"/>
                      <a:lumOff val="35000"/>
                    </a:schemeClr>
                  </a:solidFill>
                  <a:latin typeface="Arial" panose="020B0604020202020204" pitchFamily="34" charset="0"/>
                  <a:cs typeface="Arial" panose="020B0604020202020204" pitchFamily="34" charset="0"/>
                </a:rPr>
                <a:t>Tiouririne</a:t>
              </a:r>
              <a:r>
                <a:rPr lang="en-US" sz="6000" dirty="0">
                  <a:solidFill>
                    <a:schemeClr val="tx1">
                      <a:lumMod val="65000"/>
                      <a:lumOff val="35000"/>
                    </a:schemeClr>
                  </a:solidFill>
                  <a:latin typeface="Arial" panose="020B0604020202020204" pitchFamily="34" charset="0"/>
                  <a:cs typeface="Arial" panose="020B0604020202020204" pitchFamily="34" charset="0"/>
                </a:rPr>
                <a:t>, MD</a:t>
              </a:r>
            </a:p>
            <a:p>
              <a:pPr>
                <a:spcBef>
                  <a:spcPts val="1200"/>
                </a:spcBef>
                <a:spcAft>
                  <a:spcPts val="1200"/>
                </a:spcAft>
              </a:pPr>
              <a:r>
                <a:rPr lang="en-US" sz="6000" dirty="0">
                  <a:solidFill>
                    <a:schemeClr val="tx1">
                      <a:lumMod val="65000"/>
                      <a:lumOff val="35000"/>
                    </a:schemeClr>
                  </a:solidFill>
                  <a:latin typeface="Arial" panose="020B0604020202020204" pitchFamily="34" charset="0"/>
                  <a:cs typeface="Arial" panose="020B0604020202020204" pitchFamily="34" charset="0"/>
                </a:rPr>
                <a:t>Nadir </a:t>
              </a:r>
              <a:r>
                <a:rPr lang="en-US" sz="6000" dirty="0" err="1">
                  <a:solidFill>
                    <a:schemeClr val="tx1">
                      <a:lumMod val="65000"/>
                      <a:lumOff val="35000"/>
                    </a:schemeClr>
                  </a:solidFill>
                  <a:latin typeface="Arial" panose="020B0604020202020204" pitchFamily="34" charset="0"/>
                  <a:cs typeface="Arial" panose="020B0604020202020204" pitchFamily="34" charset="0"/>
                </a:rPr>
                <a:t>Sharawi</a:t>
              </a:r>
              <a:r>
                <a:rPr lang="en-US" sz="6000" dirty="0">
                  <a:solidFill>
                    <a:schemeClr val="tx1">
                      <a:lumMod val="65000"/>
                      <a:lumOff val="35000"/>
                    </a:schemeClr>
                  </a:solidFill>
                  <a:latin typeface="Arial" panose="020B0604020202020204" pitchFamily="34" charset="0"/>
                  <a:cs typeface="Arial" panose="020B0604020202020204" pitchFamily="34" charset="0"/>
                </a:rPr>
                <a:t>, MBBS | Samuel Justice, PhD</a:t>
              </a:r>
            </a:p>
            <a:p>
              <a:pPr>
                <a:spcBef>
                  <a:spcPts val="1200"/>
                </a:spcBef>
                <a:spcAft>
                  <a:spcPts val="1200"/>
                </a:spcAft>
              </a:pPr>
              <a:r>
                <a:rPr lang="en-US" sz="6000" dirty="0">
                  <a:solidFill>
                    <a:schemeClr val="tx1">
                      <a:lumMod val="65000"/>
                      <a:lumOff val="35000"/>
                    </a:schemeClr>
                  </a:solidFill>
                  <a:latin typeface="Arial" panose="020B0604020202020204" pitchFamily="34" charset="0"/>
                  <a:cs typeface="Arial" panose="020B0604020202020204" pitchFamily="34" charset="0"/>
                </a:rPr>
                <a:t>Kara Fields, MA | David Stein, PhD</a:t>
              </a:r>
            </a:p>
            <a:p>
              <a:pPr>
                <a:spcBef>
                  <a:spcPts val="1200"/>
                </a:spcBef>
                <a:spcAft>
                  <a:spcPts val="1200"/>
                </a:spcAft>
              </a:pPr>
              <a:r>
                <a:rPr lang="en-US" sz="6000" dirty="0">
                  <a:solidFill>
                    <a:schemeClr val="tx1">
                      <a:lumMod val="65000"/>
                      <a:lumOff val="35000"/>
                    </a:schemeClr>
                  </a:solidFill>
                  <a:latin typeface="Arial" panose="020B0604020202020204" pitchFamily="34" charset="0"/>
                  <a:cs typeface="Arial" panose="020B0604020202020204" pitchFamily="34" charset="0"/>
                </a:rPr>
                <a:t>Michael </a:t>
              </a:r>
              <a:r>
                <a:rPr lang="en-US" sz="6000" dirty="0" err="1">
                  <a:solidFill>
                    <a:schemeClr val="tx1">
                      <a:lumMod val="65000"/>
                      <a:lumOff val="35000"/>
                    </a:schemeClr>
                  </a:solidFill>
                  <a:latin typeface="Arial" panose="020B0604020202020204" pitchFamily="34" charset="0"/>
                  <a:cs typeface="Arial" panose="020B0604020202020204" pitchFamily="34" charset="0"/>
                </a:rPr>
                <a:t>Furdyna</a:t>
              </a:r>
              <a:r>
                <a:rPr lang="en-US" sz="6000" dirty="0">
                  <a:solidFill>
                    <a:schemeClr val="tx1">
                      <a:lumMod val="65000"/>
                      <a:lumOff val="35000"/>
                    </a:schemeClr>
                  </a:solidFill>
                  <a:latin typeface="Arial" panose="020B0604020202020204" pitchFamily="34" charset="0"/>
                  <a:cs typeface="Arial" panose="020B0604020202020204" pitchFamily="34" charset="0"/>
                </a:rPr>
                <a:t>, MD | Sharon Reale, MD</a:t>
              </a:r>
              <a:endParaRPr lang="en-US" sz="6000" dirty="0"/>
            </a:p>
          </p:txBody>
        </p:sp>
      </p:grpSp>
      <p:grpSp>
        <p:nvGrpSpPr>
          <p:cNvPr id="3" name="Group 2">
            <a:extLst>
              <a:ext uri="{FF2B5EF4-FFF2-40B4-BE49-F238E27FC236}">
                <a16:creationId xmlns:a16="http://schemas.microsoft.com/office/drawing/2014/main" id="{410B8762-A0C7-E266-2233-CE12ED37F667}"/>
              </a:ext>
            </a:extLst>
          </p:cNvPr>
          <p:cNvGrpSpPr/>
          <p:nvPr/>
        </p:nvGrpSpPr>
        <p:grpSpPr>
          <a:xfrm>
            <a:off x="2320063" y="8085854"/>
            <a:ext cx="20769940" cy="10051555"/>
            <a:chOff x="2320063" y="6732542"/>
            <a:chExt cx="20769940" cy="10051555"/>
          </a:xfrm>
        </p:grpSpPr>
        <p:sp>
          <p:nvSpPr>
            <p:cNvPr id="25" name="TextBox 24">
              <a:extLst>
                <a:ext uri="{FF2B5EF4-FFF2-40B4-BE49-F238E27FC236}">
                  <a16:creationId xmlns:a16="http://schemas.microsoft.com/office/drawing/2014/main" id="{2AA9493A-1100-8B36-2411-59B9EC502768}"/>
                </a:ext>
              </a:extLst>
            </p:cNvPr>
            <p:cNvSpPr txBox="1"/>
            <p:nvPr/>
          </p:nvSpPr>
          <p:spPr>
            <a:xfrm>
              <a:off x="2320063" y="6732542"/>
              <a:ext cx="20769940" cy="2246769"/>
            </a:xfrm>
            <a:prstGeom prst="rect">
              <a:avLst/>
            </a:prstGeom>
            <a:noFill/>
          </p:spPr>
          <p:txBody>
            <a:bodyPr wrap="square" rtlCol="0">
              <a:spAutoFit/>
            </a:bodyPr>
            <a:lstStyle/>
            <a:p>
              <a:pPr>
                <a:spcBef>
                  <a:spcPts val="600"/>
                </a:spcBef>
                <a:spcAft>
                  <a:spcPts val="600"/>
                </a:spcAft>
              </a:pPr>
              <a:r>
                <a:rPr lang="en-US" sz="7000" dirty="0">
                  <a:solidFill>
                    <a:srgbClr val="C00000"/>
                  </a:solidFill>
                  <a:latin typeface="Arial" panose="020B0604020202020204" pitchFamily="34" charset="0"/>
                  <a:cs typeface="Arial" panose="020B0604020202020204" pitchFamily="34" charset="0"/>
                </a:rPr>
                <a:t>20% of patients under neuraxial anesthesia required supplementation and/or conversion to GA</a:t>
              </a:r>
              <a:endParaRPr lang="en-US" sz="6000" dirty="0">
                <a:solidFill>
                  <a:srgbClr val="585959"/>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BBBA6E-2E9D-9EB4-BD78-0830AD632A16}"/>
                </a:ext>
              </a:extLst>
            </p:cNvPr>
            <p:cNvSpPr txBox="1"/>
            <p:nvPr/>
          </p:nvSpPr>
          <p:spPr>
            <a:xfrm>
              <a:off x="2320063" y="10825418"/>
              <a:ext cx="19202398" cy="2246769"/>
            </a:xfrm>
            <a:prstGeom prst="rect">
              <a:avLst/>
            </a:prstGeom>
            <a:noFill/>
          </p:spPr>
          <p:txBody>
            <a:bodyPr wrap="square" rtlCol="0">
              <a:spAutoFit/>
            </a:bodyPr>
            <a:lstStyle/>
            <a:p>
              <a:pPr>
                <a:spcBef>
                  <a:spcPts val="600"/>
                </a:spcBef>
                <a:spcAft>
                  <a:spcPts val="600"/>
                </a:spcAft>
              </a:pPr>
              <a:r>
                <a:rPr lang="en-US" sz="7000" dirty="0">
                  <a:latin typeface="Arial" panose="020B0604020202020204" pitchFamily="34" charset="0"/>
                  <a:cs typeface="Arial" panose="020B0604020202020204" pitchFamily="34" charset="0"/>
                </a:rPr>
                <a:t>Highlights the importance of providing high quality neuraxial anesthesia </a:t>
              </a:r>
              <a:endParaRPr lang="en-US" sz="6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A6C157B-257E-6B73-59CF-6D3ECFF4765E}"/>
                </a:ext>
              </a:extLst>
            </p:cNvPr>
            <p:cNvSpPr txBox="1"/>
            <p:nvPr/>
          </p:nvSpPr>
          <p:spPr>
            <a:xfrm>
              <a:off x="2320063" y="15614546"/>
              <a:ext cx="19202398" cy="1169551"/>
            </a:xfrm>
            <a:prstGeom prst="rect">
              <a:avLst/>
            </a:prstGeom>
            <a:noFill/>
          </p:spPr>
          <p:txBody>
            <a:bodyPr wrap="square" rtlCol="0">
              <a:spAutoFit/>
            </a:bodyPr>
            <a:lstStyle/>
            <a:p>
              <a:pPr>
                <a:spcBef>
                  <a:spcPts val="600"/>
                </a:spcBef>
                <a:spcAft>
                  <a:spcPts val="600"/>
                </a:spcAft>
              </a:pPr>
              <a:r>
                <a:rPr lang="en-US" sz="7000" dirty="0">
                  <a:solidFill>
                    <a:srgbClr val="C00000"/>
                  </a:solidFill>
                  <a:latin typeface="Arial" panose="020B0604020202020204" pitchFamily="34" charset="0"/>
                  <a:cs typeface="Arial" panose="020B0604020202020204" pitchFamily="34" charset="0"/>
                </a:rPr>
                <a:t>Adjuvants can have undesirable side effects</a:t>
              </a:r>
              <a:endParaRPr lang="en-US" sz="6000" dirty="0">
                <a:solidFill>
                  <a:srgbClr val="585959"/>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6FCAE045-706E-C79C-B2F0-ED86CBC57707}"/>
                </a:ext>
              </a:extLst>
            </p:cNvPr>
            <p:cNvCxnSpPr>
              <a:cxnSpLocks/>
            </p:cNvCxnSpPr>
            <p:nvPr/>
          </p:nvCxnSpPr>
          <p:spPr>
            <a:xfrm>
              <a:off x="2320063" y="9659759"/>
              <a:ext cx="19690850" cy="4662"/>
            </a:xfrm>
            <a:prstGeom prst="line">
              <a:avLst/>
            </a:prstGeom>
            <a:ln w="127000" cmpd="dbl">
              <a:solidFill>
                <a:srgbClr val="029CA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C212D85-6893-7D92-C6AD-E9B2AB20F497}"/>
                </a:ext>
              </a:extLst>
            </p:cNvPr>
            <p:cNvCxnSpPr>
              <a:cxnSpLocks/>
            </p:cNvCxnSpPr>
            <p:nvPr/>
          </p:nvCxnSpPr>
          <p:spPr>
            <a:xfrm>
              <a:off x="2320063" y="14344644"/>
              <a:ext cx="19690850" cy="0"/>
            </a:xfrm>
            <a:prstGeom prst="line">
              <a:avLst/>
            </a:prstGeom>
            <a:ln w="127000" cmpd="dbl">
              <a:solidFill>
                <a:srgbClr val="029CA7"/>
              </a:solidFill>
            </a:ln>
          </p:spPr>
          <p:style>
            <a:lnRef idx="1">
              <a:schemeClr val="accent1"/>
            </a:lnRef>
            <a:fillRef idx="0">
              <a:schemeClr val="accent1"/>
            </a:fillRef>
            <a:effectRef idx="0">
              <a:schemeClr val="accent1"/>
            </a:effectRef>
            <a:fontRef idx="minor">
              <a:schemeClr val="tx1"/>
            </a:fontRef>
          </p:style>
        </p:cxnSp>
      </p:grpSp>
      <p:pic>
        <p:nvPicPr>
          <p:cNvPr id="4" name="Graphic 3" descr="Exponential Graph with solid fill">
            <a:extLst>
              <a:ext uri="{FF2B5EF4-FFF2-40B4-BE49-F238E27FC236}">
                <a16:creationId xmlns:a16="http://schemas.microsoft.com/office/drawing/2014/main" id="{8CE4EBD6-8C86-4FF5-1EEA-863AD75560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409990" y="6129530"/>
            <a:ext cx="2981610" cy="2981610"/>
          </a:xfrm>
          <a:prstGeom prst="rect">
            <a:avLst/>
          </a:prstGeom>
        </p:spPr>
      </p:pic>
    </p:spTree>
    <p:extLst>
      <p:ext uri="{BB962C8B-B14F-4D97-AF65-F5344CB8AC3E}">
        <p14:creationId xmlns:p14="http://schemas.microsoft.com/office/powerpoint/2010/main" val="1723413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rx8Rk2rF7tW8hnfMxk7Kw"/>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5" id="{6E104B05-54A8-8D4B-932E-599980972696}" vid="{196FFFF9-9E27-2446-A35B-5B721A85CD2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7550</TotalTime>
  <Words>1762</Words>
  <Application>Microsoft Office PowerPoint</Application>
  <PresentationFormat>Custom</PresentationFormat>
  <Paragraphs>141</Paragraphs>
  <Slides>8</Slides>
  <Notes>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8" baseType="lpstr">
      <vt:lpstr>Aptos</vt:lpstr>
      <vt:lpstr>Arial</vt:lpstr>
      <vt:lpstr>Calibri</vt:lpstr>
      <vt:lpstr>Calibri Light</vt:lpstr>
      <vt:lpstr>Georgia</vt:lpstr>
      <vt:lpstr>System Font Regular</vt:lpstr>
      <vt:lpstr>Wingdings</vt:lpstr>
      <vt:lpstr>MGB_standard_template_082020</vt:lpstr>
      <vt:lpstr>Office Theme</vt:lpstr>
      <vt:lpstr>think-cell Slide</vt:lpstr>
      <vt:lpstr>Adjuvant Analgesic, Anxiolytic, and Sedative Medications Administered During Cesarean Delivery   A Retrospective Report from the Multicenter Perioperative Outcomes Group Research Consortium</vt:lpstr>
      <vt:lpstr>Background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Jimin,MD</dc:creator>
  <cp:lastModifiedBy>Chen, Eric Y.,MD, MBA</cp:lastModifiedBy>
  <cp:revision>158</cp:revision>
  <dcterms:created xsi:type="dcterms:W3CDTF">2024-04-04T03:24:56Z</dcterms:created>
  <dcterms:modified xsi:type="dcterms:W3CDTF">2025-04-28T21:26:08Z</dcterms:modified>
</cp:coreProperties>
</file>