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9" r:id="rId3"/>
    <p:sldId id="260" r:id="rId4"/>
  </p:sldIdLst>
  <p:sldSz cx="50292000" cy="25146000"/>
  <p:notesSz cx="9144000" cy="6858000"/>
  <p:defaultTextStyle>
    <a:defPPr>
      <a:defRPr lang="en-US"/>
    </a:defPPr>
    <a:lvl1pPr algn="l" defTabSz="2181225" rtl="0" eaLnBrk="0" fontAlgn="base" hangingPunct="0">
      <a:spcBef>
        <a:spcPct val="0"/>
      </a:spcBef>
      <a:spcAft>
        <a:spcPct val="0"/>
      </a:spcAft>
      <a:defRPr sz="8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2181225" indent="-1724025" algn="l" defTabSz="2181225" rtl="0" eaLnBrk="0" fontAlgn="base" hangingPunct="0">
      <a:spcBef>
        <a:spcPct val="0"/>
      </a:spcBef>
      <a:spcAft>
        <a:spcPct val="0"/>
      </a:spcAft>
      <a:defRPr sz="8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4362450" indent="-3448050" algn="l" defTabSz="2181225" rtl="0" eaLnBrk="0" fontAlgn="base" hangingPunct="0">
      <a:spcBef>
        <a:spcPct val="0"/>
      </a:spcBef>
      <a:spcAft>
        <a:spcPct val="0"/>
      </a:spcAft>
      <a:defRPr sz="8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6543675" indent="-5172075" algn="l" defTabSz="2181225" rtl="0" eaLnBrk="0" fontAlgn="base" hangingPunct="0">
      <a:spcBef>
        <a:spcPct val="0"/>
      </a:spcBef>
      <a:spcAft>
        <a:spcPct val="0"/>
      </a:spcAft>
      <a:defRPr sz="8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8724900" indent="-6896100" algn="l" defTabSz="2181225" rtl="0" eaLnBrk="0" fontAlgn="base" hangingPunct="0">
      <a:spcBef>
        <a:spcPct val="0"/>
      </a:spcBef>
      <a:spcAft>
        <a:spcPct val="0"/>
      </a:spcAft>
      <a:defRPr sz="8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8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8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8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8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0">
          <p15:clr>
            <a:srgbClr val="A4A3A4"/>
          </p15:clr>
        </p15:guide>
        <p15:guide id="2" pos="15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 Vicker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4" autoAdjust="0"/>
    <p:restoredTop sz="95928" autoAdjust="0"/>
  </p:normalViewPr>
  <p:slideViewPr>
    <p:cSldViewPr snapToGrid="0" snapToObjects="1">
      <p:cViewPr>
        <p:scale>
          <a:sx n="20" d="100"/>
          <a:sy n="20" d="100"/>
        </p:scale>
        <p:origin x="-147" y="-99"/>
      </p:cViewPr>
      <p:guideLst>
        <p:guide orient="horz" pos="7920"/>
        <p:guide pos="15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D86D45-BDDF-7EE2-650C-74EC049E58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18148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8EE45-55D0-55F2-54AA-808B2631E3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18148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43ADB8E-C088-7E45-8D5D-FF64E7961FDB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4C86004-7904-6920-1F2D-086CE45DCD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57425" y="857250"/>
            <a:ext cx="46291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313A4C-A72C-8E50-8D83-DB9F6D8C0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650FD-3056-204E-F0A2-D09BFC3AAB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18148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6AA36-EB2C-AA61-7E62-E711B9AB3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218148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22FDED-364F-644B-A5F8-85B6A41BB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E11C5235-8ACD-E323-1F70-2457997063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B6E28CD3-FB4B-AFA9-CD89-4F5307E5D5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F70DE2FE-1388-9F5D-7AC6-86A8488778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1812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1812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1812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1812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2181225" fontAlgn="base">
              <a:spcBef>
                <a:spcPct val="0"/>
              </a:spcBef>
              <a:spcAft>
                <a:spcPct val="0"/>
              </a:spcAft>
            </a:pPr>
            <a:fld id="{6EA41D59-43EA-A64F-BEBE-BF5AC5479D3C}" type="slidenum">
              <a:rPr lang="en-US" altLang="en-US" sz="1200" smtClean="0"/>
              <a:pPr defTabSz="2181225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55AB8-BD1C-89F1-0BF9-517996FD0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4EC1895E-75EA-4997-3FC9-3E9ED07938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246FA568-1B12-4EE5-8C50-F87490E25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1EF67982-719C-EE5B-3FF5-34CC71E516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1812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1812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1812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1812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2181225" fontAlgn="base">
              <a:spcBef>
                <a:spcPct val="0"/>
              </a:spcBef>
              <a:spcAft>
                <a:spcPct val="0"/>
              </a:spcAft>
            </a:pPr>
            <a:fld id="{6EA41D59-43EA-A64F-BEBE-BF5AC5479D3C}" type="slidenum">
              <a:rPr lang="en-US" altLang="en-US" sz="1200" smtClean="0"/>
              <a:pPr defTabSz="2181225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35222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99EC6-BFD6-029F-1CCF-625C45187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0BCC9014-AEA3-9AD2-3125-2B1AF52156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E4839665-4190-9372-8054-16FC96690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D2CD0BE2-D5E8-FDA8-489D-EA1BA71B4B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1812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1812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1812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1812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2181225" fontAlgn="base">
              <a:spcBef>
                <a:spcPct val="0"/>
              </a:spcBef>
              <a:spcAft>
                <a:spcPct val="0"/>
              </a:spcAft>
            </a:pPr>
            <a:fld id="{6EA41D59-43EA-A64F-BEBE-BF5AC5479D3C}" type="slidenum">
              <a:rPr lang="en-US" altLang="en-US" sz="1200" smtClean="0"/>
              <a:pPr defTabSz="2181225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1659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1900" y="7811561"/>
            <a:ext cx="42748200" cy="53900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800" y="14249400"/>
            <a:ext cx="35204400" cy="6426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74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49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62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499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373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248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12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998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FE793-F3AC-FB68-0EEB-229F7422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DFCA1-C13C-AE45-815C-6E898D57F08E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A499C-2608-70BA-A769-D4A87A85A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ABEFD-E076-3DDC-E9E6-EF8F5D8A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1864D-3CBB-6F4E-B463-9F938046E1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8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A5DB8-9451-9286-AB20-C9D1410E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83AB9-F38F-1E47-B8F1-5AFB9320CEFC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576C8-FCFB-AAD0-64E9-9C6FC382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85380-B89A-ADAE-D85F-2F62EC4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591AA-05E9-7A4B-BE86-0BEDC135B9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96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0539350" y="3824289"/>
            <a:ext cx="62236350" cy="815324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30300" y="3824289"/>
            <a:ext cx="185870850" cy="815324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70D2B-46AE-73FF-E6A1-1D1629362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83C51-39D1-E541-B722-85BAA99F8F70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7934F-9F8C-CD25-D0E9-3B2FCAE7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0D487-4E7E-8736-A500-5D89302E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A6DE4-AE99-1543-9373-4C477A12FF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3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957BD-71B6-9308-5E3C-976B62CE1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B8C6C-56F6-724F-BA9E-CF68E9D15C97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6542C-3756-1792-F839-729047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D327E-F46B-6745-8D67-2F0DBE89F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E5837-124B-104B-AAC8-4BCCD6629A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70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2722" y="16158636"/>
            <a:ext cx="42748200" cy="4994275"/>
          </a:xfrm>
        </p:spPr>
        <p:txBody>
          <a:bodyPr anchor="t"/>
          <a:lstStyle>
            <a:lvl1pPr algn="l">
              <a:defRPr sz="164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2722" y="10657950"/>
            <a:ext cx="42748200" cy="5500686"/>
          </a:xfrm>
        </p:spPr>
        <p:txBody>
          <a:bodyPr anchor="b"/>
          <a:lstStyle>
            <a:lvl1pPr marL="0" indent="0">
              <a:buNone/>
              <a:defRPr sz="8164">
                <a:solidFill>
                  <a:schemeClr val="tx1">
                    <a:tint val="75000"/>
                  </a:schemeClr>
                </a:solidFill>
              </a:defRPr>
            </a:lvl1pPr>
            <a:lvl2pPr marL="1874763" indent="0">
              <a:buNone/>
              <a:defRPr sz="7391">
                <a:solidFill>
                  <a:schemeClr val="tx1">
                    <a:tint val="75000"/>
                  </a:schemeClr>
                </a:solidFill>
              </a:defRPr>
            </a:lvl2pPr>
            <a:lvl3pPr marL="3749527" indent="0">
              <a:buNone/>
              <a:defRPr sz="6531">
                <a:solidFill>
                  <a:schemeClr val="tx1">
                    <a:tint val="75000"/>
                  </a:schemeClr>
                </a:solidFill>
              </a:defRPr>
            </a:lvl3pPr>
            <a:lvl4pPr marL="5624290" indent="0">
              <a:buNone/>
              <a:defRPr sz="5758">
                <a:solidFill>
                  <a:schemeClr val="tx1">
                    <a:tint val="75000"/>
                  </a:schemeClr>
                </a:solidFill>
              </a:defRPr>
            </a:lvl4pPr>
            <a:lvl5pPr marL="7499053" indent="0">
              <a:buNone/>
              <a:defRPr sz="5758">
                <a:solidFill>
                  <a:schemeClr val="tx1">
                    <a:tint val="75000"/>
                  </a:schemeClr>
                </a:solidFill>
              </a:defRPr>
            </a:lvl5pPr>
            <a:lvl6pPr marL="9373817" indent="0">
              <a:buNone/>
              <a:defRPr sz="5758">
                <a:solidFill>
                  <a:schemeClr val="tx1">
                    <a:tint val="75000"/>
                  </a:schemeClr>
                </a:solidFill>
              </a:defRPr>
            </a:lvl6pPr>
            <a:lvl7pPr marL="11248580" indent="0">
              <a:buNone/>
              <a:defRPr sz="5758">
                <a:solidFill>
                  <a:schemeClr val="tx1">
                    <a:tint val="75000"/>
                  </a:schemeClr>
                </a:solidFill>
              </a:defRPr>
            </a:lvl7pPr>
            <a:lvl8pPr marL="13123344" indent="0">
              <a:buNone/>
              <a:defRPr sz="5758">
                <a:solidFill>
                  <a:schemeClr val="tx1">
                    <a:tint val="75000"/>
                  </a:schemeClr>
                </a:solidFill>
              </a:defRPr>
            </a:lvl8pPr>
            <a:lvl9pPr marL="14998108" indent="0">
              <a:buNone/>
              <a:defRPr sz="5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59155-60E1-57CF-CBB7-13A1D76AB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2F179-EB86-D445-820B-B4446ADA4772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6D9E-7777-AB92-3810-63E415793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AD1D6-7A25-A12E-F8AA-7EA68DC3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4CD51-EF40-5C44-8AF3-E6243E4E97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45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5867405"/>
            <a:ext cx="22212300" cy="16595197"/>
          </a:xfrm>
        </p:spPr>
        <p:txBody>
          <a:bodyPr/>
          <a:lstStyle>
            <a:lvl1pPr>
              <a:defRPr sz="11516"/>
            </a:lvl1pPr>
            <a:lvl2pPr>
              <a:defRPr sz="9883"/>
            </a:lvl2pPr>
            <a:lvl3pPr>
              <a:defRPr sz="8164"/>
            </a:lvl3pPr>
            <a:lvl4pPr>
              <a:defRPr sz="7391"/>
            </a:lvl4pPr>
            <a:lvl5pPr>
              <a:defRPr sz="7391"/>
            </a:lvl5pPr>
            <a:lvl6pPr>
              <a:defRPr sz="7391"/>
            </a:lvl6pPr>
            <a:lvl7pPr>
              <a:defRPr sz="7391"/>
            </a:lvl7pPr>
            <a:lvl8pPr>
              <a:defRPr sz="7391"/>
            </a:lvl8pPr>
            <a:lvl9pPr>
              <a:defRPr sz="7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65100" y="5867405"/>
            <a:ext cx="22212300" cy="16595197"/>
          </a:xfrm>
        </p:spPr>
        <p:txBody>
          <a:bodyPr/>
          <a:lstStyle>
            <a:lvl1pPr>
              <a:defRPr sz="11516"/>
            </a:lvl1pPr>
            <a:lvl2pPr>
              <a:defRPr sz="9883"/>
            </a:lvl2pPr>
            <a:lvl3pPr>
              <a:defRPr sz="8164"/>
            </a:lvl3pPr>
            <a:lvl4pPr>
              <a:defRPr sz="7391"/>
            </a:lvl4pPr>
            <a:lvl5pPr>
              <a:defRPr sz="7391"/>
            </a:lvl5pPr>
            <a:lvl6pPr>
              <a:defRPr sz="7391"/>
            </a:lvl6pPr>
            <a:lvl7pPr>
              <a:defRPr sz="7391"/>
            </a:lvl7pPr>
            <a:lvl8pPr>
              <a:defRPr sz="7391"/>
            </a:lvl8pPr>
            <a:lvl9pPr>
              <a:defRPr sz="7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9AEA8C-BE9A-02AB-301D-74D14DDF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616A-1EAD-8045-BA24-760881AB8D54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B047EB-ED60-430F-2D46-98E432253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255CD4-4333-9945-EC81-7667CDA35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D1E78-CB65-914B-B284-D5A7B83CF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89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5628747"/>
            <a:ext cx="22221034" cy="2345795"/>
          </a:xfrm>
        </p:spPr>
        <p:txBody>
          <a:bodyPr anchor="b"/>
          <a:lstStyle>
            <a:lvl1pPr marL="0" indent="0">
              <a:buNone/>
              <a:defRPr sz="9883" b="1"/>
            </a:lvl1pPr>
            <a:lvl2pPr marL="1874763" indent="0">
              <a:buNone/>
              <a:defRPr sz="8164" b="1"/>
            </a:lvl2pPr>
            <a:lvl3pPr marL="3749527" indent="0">
              <a:buNone/>
              <a:defRPr sz="7391" b="1"/>
            </a:lvl3pPr>
            <a:lvl4pPr marL="5624290" indent="0">
              <a:buNone/>
              <a:defRPr sz="6531" b="1"/>
            </a:lvl4pPr>
            <a:lvl5pPr marL="7499053" indent="0">
              <a:buNone/>
              <a:defRPr sz="6531" b="1"/>
            </a:lvl5pPr>
            <a:lvl6pPr marL="9373817" indent="0">
              <a:buNone/>
              <a:defRPr sz="6531" b="1"/>
            </a:lvl6pPr>
            <a:lvl7pPr marL="11248580" indent="0">
              <a:buNone/>
              <a:defRPr sz="6531" b="1"/>
            </a:lvl7pPr>
            <a:lvl8pPr marL="13123344" indent="0">
              <a:buNone/>
              <a:defRPr sz="6531" b="1"/>
            </a:lvl8pPr>
            <a:lvl9pPr marL="14998108" indent="0">
              <a:buNone/>
              <a:defRPr sz="65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4600" y="7974542"/>
            <a:ext cx="22221034" cy="14488055"/>
          </a:xfrm>
        </p:spPr>
        <p:txBody>
          <a:bodyPr/>
          <a:lstStyle>
            <a:lvl1pPr>
              <a:defRPr sz="9883"/>
            </a:lvl1pPr>
            <a:lvl2pPr>
              <a:defRPr sz="8164"/>
            </a:lvl2pPr>
            <a:lvl3pPr>
              <a:defRPr sz="7391"/>
            </a:lvl3pPr>
            <a:lvl4pPr>
              <a:defRPr sz="6531"/>
            </a:lvl4pPr>
            <a:lvl5pPr>
              <a:defRPr sz="6531"/>
            </a:lvl5pPr>
            <a:lvl6pPr>
              <a:defRPr sz="6531"/>
            </a:lvl6pPr>
            <a:lvl7pPr>
              <a:defRPr sz="6531"/>
            </a:lvl7pPr>
            <a:lvl8pPr>
              <a:defRPr sz="6531"/>
            </a:lvl8pPr>
            <a:lvl9pPr>
              <a:defRPr sz="65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547646" y="5628747"/>
            <a:ext cx="22229763" cy="2345795"/>
          </a:xfrm>
        </p:spPr>
        <p:txBody>
          <a:bodyPr anchor="b"/>
          <a:lstStyle>
            <a:lvl1pPr marL="0" indent="0">
              <a:buNone/>
              <a:defRPr sz="9883" b="1"/>
            </a:lvl1pPr>
            <a:lvl2pPr marL="1874763" indent="0">
              <a:buNone/>
              <a:defRPr sz="8164" b="1"/>
            </a:lvl2pPr>
            <a:lvl3pPr marL="3749527" indent="0">
              <a:buNone/>
              <a:defRPr sz="7391" b="1"/>
            </a:lvl3pPr>
            <a:lvl4pPr marL="5624290" indent="0">
              <a:buNone/>
              <a:defRPr sz="6531" b="1"/>
            </a:lvl4pPr>
            <a:lvl5pPr marL="7499053" indent="0">
              <a:buNone/>
              <a:defRPr sz="6531" b="1"/>
            </a:lvl5pPr>
            <a:lvl6pPr marL="9373817" indent="0">
              <a:buNone/>
              <a:defRPr sz="6531" b="1"/>
            </a:lvl6pPr>
            <a:lvl7pPr marL="11248580" indent="0">
              <a:buNone/>
              <a:defRPr sz="6531" b="1"/>
            </a:lvl7pPr>
            <a:lvl8pPr marL="13123344" indent="0">
              <a:buNone/>
              <a:defRPr sz="6531" b="1"/>
            </a:lvl8pPr>
            <a:lvl9pPr marL="14998108" indent="0">
              <a:buNone/>
              <a:defRPr sz="65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547646" y="7974542"/>
            <a:ext cx="22229763" cy="14488055"/>
          </a:xfrm>
        </p:spPr>
        <p:txBody>
          <a:bodyPr/>
          <a:lstStyle>
            <a:lvl1pPr>
              <a:defRPr sz="9883"/>
            </a:lvl1pPr>
            <a:lvl2pPr>
              <a:defRPr sz="8164"/>
            </a:lvl2pPr>
            <a:lvl3pPr>
              <a:defRPr sz="7391"/>
            </a:lvl3pPr>
            <a:lvl4pPr>
              <a:defRPr sz="6531"/>
            </a:lvl4pPr>
            <a:lvl5pPr>
              <a:defRPr sz="6531"/>
            </a:lvl5pPr>
            <a:lvl6pPr>
              <a:defRPr sz="6531"/>
            </a:lvl6pPr>
            <a:lvl7pPr>
              <a:defRPr sz="6531"/>
            </a:lvl7pPr>
            <a:lvl8pPr>
              <a:defRPr sz="6531"/>
            </a:lvl8pPr>
            <a:lvl9pPr>
              <a:defRPr sz="65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1FFD5B3-48EB-4B02-E66F-588286EE0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556F4-4521-9A46-BA09-1A80D123FCBA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EEED47-512A-BAD5-F6AC-67DF73A82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65786D-B411-60A0-F495-CB5ACE1B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2305-3348-994F-8069-396A619180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40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46ED1FA-7EE4-C288-F2FE-1B19A4D5A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F7D4B-BC8F-9C4B-821E-8BDC0C5F3630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FA6DFE-6642-EF4C-21F6-DD0907F66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E9D3B6-C592-52F3-63C5-A2264DF3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72BD2-A063-9C42-AA25-DDFC2B2CFB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28F698-7176-0316-67C2-F2BD9F5A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F0969-6721-1C44-AB74-BB2F9C540C2F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E380A83-D3A3-FFAC-138C-6AD5F9F88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D4E31BF-AEC2-3C9C-5D0B-B7285FA3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24697-66BA-1D42-9D1D-005C8BBBDC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0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3" y="1001183"/>
            <a:ext cx="16545722" cy="4260850"/>
          </a:xfrm>
        </p:spPr>
        <p:txBody>
          <a:bodyPr anchor="b"/>
          <a:lstStyle>
            <a:lvl1pPr algn="l">
              <a:defRPr sz="81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2781" y="1001186"/>
            <a:ext cx="28114625" cy="21461414"/>
          </a:xfrm>
        </p:spPr>
        <p:txBody>
          <a:bodyPr/>
          <a:lstStyle>
            <a:lvl1pPr>
              <a:defRPr sz="13149"/>
            </a:lvl1pPr>
            <a:lvl2pPr>
              <a:defRPr sz="11516"/>
            </a:lvl2pPr>
            <a:lvl3pPr>
              <a:defRPr sz="9883"/>
            </a:lvl3pPr>
            <a:lvl4pPr>
              <a:defRPr sz="8164"/>
            </a:lvl4pPr>
            <a:lvl5pPr>
              <a:defRPr sz="8164"/>
            </a:lvl5pPr>
            <a:lvl6pPr>
              <a:defRPr sz="8164"/>
            </a:lvl6pPr>
            <a:lvl7pPr>
              <a:defRPr sz="8164"/>
            </a:lvl7pPr>
            <a:lvl8pPr>
              <a:defRPr sz="8164"/>
            </a:lvl8pPr>
            <a:lvl9pPr>
              <a:defRPr sz="81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603" y="5262036"/>
            <a:ext cx="16545722" cy="17200564"/>
          </a:xfrm>
        </p:spPr>
        <p:txBody>
          <a:bodyPr/>
          <a:lstStyle>
            <a:lvl1pPr marL="0" indent="0">
              <a:buNone/>
              <a:defRPr sz="5758"/>
            </a:lvl1pPr>
            <a:lvl2pPr marL="1874763" indent="0">
              <a:buNone/>
              <a:defRPr sz="4899"/>
            </a:lvl2pPr>
            <a:lvl3pPr marL="3749527" indent="0">
              <a:buNone/>
              <a:defRPr sz="4125"/>
            </a:lvl3pPr>
            <a:lvl4pPr marL="5624290" indent="0">
              <a:buNone/>
              <a:defRPr sz="3695"/>
            </a:lvl4pPr>
            <a:lvl5pPr marL="7499053" indent="0">
              <a:buNone/>
              <a:defRPr sz="3695"/>
            </a:lvl5pPr>
            <a:lvl6pPr marL="9373817" indent="0">
              <a:buNone/>
              <a:defRPr sz="3695"/>
            </a:lvl6pPr>
            <a:lvl7pPr marL="11248580" indent="0">
              <a:buNone/>
              <a:defRPr sz="3695"/>
            </a:lvl7pPr>
            <a:lvl8pPr marL="13123344" indent="0">
              <a:buNone/>
              <a:defRPr sz="3695"/>
            </a:lvl8pPr>
            <a:lvl9pPr marL="14998108" indent="0">
              <a:buNone/>
              <a:defRPr sz="36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C4B2AD-E0C2-A9CE-D1C4-85A3710C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9B9AC-F724-C24E-A65B-DB921A7A47CB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547C8E-E1BC-9D8C-E402-B70788C4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608AA0-1263-E9F6-1ED6-5748A9423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9443-D1E2-2342-B69B-582185812D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5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7584" y="17602200"/>
            <a:ext cx="30175200" cy="2078039"/>
          </a:xfrm>
        </p:spPr>
        <p:txBody>
          <a:bodyPr anchor="b"/>
          <a:lstStyle>
            <a:lvl1pPr algn="l">
              <a:defRPr sz="81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857584" y="2246842"/>
            <a:ext cx="30175200" cy="15087600"/>
          </a:xfrm>
        </p:spPr>
        <p:txBody>
          <a:bodyPr rtlCol="0">
            <a:normAutofit/>
          </a:bodyPr>
          <a:lstStyle>
            <a:lvl1pPr marL="0" indent="0">
              <a:buNone/>
              <a:defRPr sz="13149"/>
            </a:lvl1pPr>
            <a:lvl2pPr marL="1874763" indent="0">
              <a:buNone/>
              <a:defRPr sz="11516"/>
            </a:lvl2pPr>
            <a:lvl3pPr marL="3749527" indent="0">
              <a:buNone/>
              <a:defRPr sz="9883"/>
            </a:lvl3pPr>
            <a:lvl4pPr marL="5624290" indent="0">
              <a:buNone/>
              <a:defRPr sz="8164"/>
            </a:lvl4pPr>
            <a:lvl5pPr marL="7499053" indent="0">
              <a:buNone/>
              <a:defRPr sz="8164"/>
            </a:lvl5pPr>
            <a:lvl6pPr marL="9373817" indent="0">
              <a:buNone/>
              <a:defRPr sz="8164"/>
            </a:lvl6pPr>
            <a:lvl7pPr marL="11248580" indent="0">
              <a:buNone/>
              <a:defRPr sz="8164"/>
            </a:lvl7pPr>
            <a:lvl8pPr marL="13123344" indent="0">
              <a:buNone/>
              <a:defRPr sz="8164"/>
            </a:lvl8pPr>
            <a:lvl9pPr marL="14998108" indent="0">
              <a:buNone/>
              <a:defRPr sz="8164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57584" y="19680239"/>
            <a:ext cx="30175200" cy="2951161"/>
          </a:xfrm>
        </p:spPr>
        <p:txBody>
          <a:bodyPr/>
          <a:lstStyle>
            <a:lvl1pPr marL="0" indent="0">
              <a:buNone/>
              <a:defRPr sz="5758"/>
            </a:lvl1pPr>
            <a:lvl2pPr marL="1874763" indent="0">
              <a:buNone/>
              <a:defRPr sz="4899"/>
            </a:lvl2pPr>
            <a:lvl3pPr marL="3749527" indent="0">
              <a:buNone/>
              <a:defRPr sz="4125"/>
            </a:lvl3pPr>
            <a:lvl4pPr marL="5624290" indent="0">
              <a:buNone/>
              <a:defRPr sz="3695"/>
            </a:lvl4pPr>
            <a:lvl5pPr marL="7499053" indent="0">
              <a:buNone/>
              <a:defRPr sz="3695"/>
            </a:lvl5pPr>
            <a:lvl6pPr marL="9373817" indent="0">
              <a:buNone/>
              <a:defRPr sz="3695"/>
            </a:lvl6pPr>
            <a:lvl7pPr marL="11248580" indent="0">
              <a:buNone/>
              <a:defRPr sz="3695"/>
            </a:lvl7pPr>
            <a:lvl8pPr marL="13123344" indent="0">
              <a:buNone/>
              <a:defRPr sz="3695"/>
            </a:lvl8pPr>
            <a:lvl9pPr marL="14998108" indent="0">
              <a:buNone/>
              <a:defRPr sz="36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6866B6-E355-40C7-EB86-0DEA9C0C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5FA53-4EFD-DE44-A424-F6FBE736D750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5930A7-9DD2-CD9B-FA90-A81B78F4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F1AB77-1177-E7A5-B300-3FD0B6B67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A1F9A-62F4-E64D-9F86-73E1BD38DA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7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7AD778D-272F-1C28-449D-C5173AA7E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1006475"/>
            <a:ext cx="45262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6297" tIns="218148" rIns="436297" bIns="2181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9848353-7972-36F0-0628-3BBA61213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14600" y="5867400"/>
            <a:ext cx="45262800" cy="165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6297" tIns="218148" rIns="436297" bIns="218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43300-D704-BDAF-20AD-52AA774A90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14600" y="23306088"/>
            <a:ext cx="11734800" cy="1339850"/>
          </a:xfrm>
          <a:prstGeom prst="rect">
            <a:avLst/>
          </a:prstGeom>
        </p:spPr>
        <p:txBody>
          <a:bodyPr vert="horz" lIns="436297" tIns="218148" rIns="436297" bIns="218148" rtlCol="0" anchor="ctr"/>
          <a:lstStyle>
            <a:lvl1pPr algn="l" defTabSz="2181484" eaLnBrk="1" fontAlgn="auto" hangingPunct="1">
              <a:spcBef>
                <a:spcPts val="0"/>
              </a:spcBef>
              <a:spcAft>
                <a:spcPts val="0"/>
              </a:spcAft>
              <a:defRPr sz="4899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A1621A-2C7C-594B-AE79-0269F11895B9}" type="datetimeFigureOut">
              <a:rPr lang="en-US"/>
              <a:pPr>
                <a:defRPr/>
              </a:pPr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37F6A-C0CD-6AA3-C4BD-B1E4E3481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83100" y="23306088"/>
            <a:ext cx="15925800" cy="1339850"/>
          </a:xfrm>
          <a:prstGeom prst="rect">
            <a:avLst/>
          </a:prstGeom>
        </p:spPr>
        <p:txBody>
          <a:bodyPr vert="horz" lIns="436297" tIns="218148" rIns="436297" bIns="218148" rtlCol="0" anchor="ctr"/>
          <a:lstStyle>
            <a:lvl1pPr algn="ctr" defTabSz="2181484" eaLnBrk="1" fontAlgn="auto" hangingPunct="1">
              <a:spcBef>
                <a:spcPts val="0"/>
              </a:spcBef>
              <a:spcAft>
                <a:spcPts val="0"/>
              </a:spcAft>
              <a:defRPr sz="4899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5AB67-C1A8-25C6-A10C-5A6F8B7B9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42600" y="23306088"/>
            <a:ext cx="11734800" cy="1339850"/>
          </a:xfrm>
          <a:prstGeom prst="rect">
            <a:avLst/>
          </a:prstGeom>
        </p:spPr>
        <p:txBody>
          <a:bodyPr vert="horz" lIns="436297" tIns="218148" rIns="436297" bIns="218148" rtlCol="0" anchor="ctr"/>
          <a:lstStyle>
            <a:lvl1pPr algn="r" defTabSz="2181484" eaLnBrk="1" fontAlgn="auto" hangingPunct="1">
              <a:spcBef>
                <a:spcPts val="0"/>
              </a:spcBef>
              <a:spcAft>
                <a:spcPts val="0"/>
              </a:spcAft>
              <a:defRPr sz="4899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E2F7C-D4CF-974F-934F-9BA9AE45A7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73250" rtl="0" eaLnBrk="0" fontAlgn="base" hangingPunct="0">
        <a:spcBef>
          <a:spcPct val="0"/>
        </a:spcBef>
        <a:spcAft>
          <a:spcPct val="0"/>
        </a:spcAft>
        <a:defRPr sz="18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873250" rtl="0" eaLnBrk="0" fontAlgn="base" hangingPunct="0">
        <a:spcBef>
          <a:spcPct val="0"/>
        </a:spcBef>
        <a:spcAft>
          <a:spcPct val="0"/>
        </a:spcAft>
        <a:defRPr sz="18000">
          <a:solidFill>
            <a:schemeClr val="tx1"/>
          </a:solidFill>
          <a:latin typeface="Calibri" panose="020F0502020204030204" pitchFamily="34" charset="0"/>
        </a:defRPr>
      </a:lvl2pPr>
      <a:lvl3pPr algn="ctr" defTabSz="1873250" rtl="0" eaLnBrk="0" fontAlgn="base" hangingPunct="0">
        <a:spcBef>
          <a:spcPct val="0"/>
        </a:spcBef>
        <a:spcAft>
          <a:spcPct val="0"/>
        </a:spcAft>
        <a:defRPr sz="18000">
          <a:solidFill>
            <a:schemeClr val="tx1"/>
          </a:solidFill>
          <a:latin typeface="Calibri" panose="020F0502020204030204" pitchFamily="34" charset="0"/>
        </a:defRPr>
      </a:lvl3pPr>
      <a:lvl4pPr algn="ctr" defTabSz="1873250" rtl="0" eaLnBrk="0" fontAlgn="base" hangingPunct="0">
        <a:spcBef>
          <a:spcPct val="0"/>
        </a:spcBef>
        <a:spcAft>
          <a:spcPct val="0"/>
        </a:spcAft>
        <a:defRPr sz="18000">
          <a:solidFill>
            <a:schemeClr val="tx1"/>
          </a:solidFill>
          <a:latin typeface="Calibri" panose="020F0502020204030204" pitchFamily="34" charset="0"/>
        </a:defRPr>
      </a:lvl4pPr>
      <a:lvl5pPr algn="ctr" defTabSz="1873250" rtl="0" eaLnBrk="0" fontAlgn="base" hangingPunct="0">
        <a:spcBef>
          <a:spcPct val="0"/>
        </a:spcBef>
        <a:spcAft>
          <a:spcPct val="0"/>
        </a:spcAft>
        <a:defRPr sz="180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873250" rtl="0" fontAlgn="base">
        <a:spcBef>
          <a:spcPct val="0"/>
        </a:spcBef>
        <a:spcAft>
          <a:spcPct val="0"/>
        </a:spcAft>
        <a:defRPr sz="180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873250" rtl="0" fontAlgn="base">
        <a:spcBef>
          <a:spcPct val="0"/>
        </a:spcBef>
        <a:spcAft>
          <a:spcPct val="0"/>
        </a:spcAft>
        <a:defRPr sz="180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873250" rtl="0" fontAlgn="base">
        <a:spcBef>
          <a:spcPct val="0"/>
        </a:spcBef>
        <a:spcAft>
          <a:spcPct val="0"/>
        </a:spcAft>
        <a:defRPr sz="180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873250" rtl="0" fontAlgn="base">
        <a:spcBef>
          <a:spcPct val="0"/>
        </a:spcBef>
        <a:spcAft>
          <a:spcPct val="0"/>
        </a:spcAft>
        <a:defRPr sz="18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404938" indent="-1404938" algn="l" defTabSz="18732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1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413" indent="-1171575" algn="l" defTabSz="18732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500" kern="1200">
          <a:solidFill>
            <a:schemeClr val="tx1"/>
          </a:solidFill>
          <a:latin typeface="+mn-lt"/>
          <a:ea typeface="+mn-ea"/>
          <a:cs typeface="+mn-cs"/>
        </a:defRPr>
      </a:lvl2pPr>
      <a:lvl3pPr marL="4686300" indent="-936625" algn="l" defTabSz="18732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6561138" indent="-936625" algn="l" defTabSz="18732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8100" kern="1200">
          <a:solidFill>
            <a:schemeClr val="tx1"/>
          </a:solidFill>
          <a:latin typeface="+mn-lt"/>
          <a:ea typeface="+mn-ea"/>
          <a:cs typeface="+mn-cs"/>
        </a:defRPr>
      </a:lvl4pPr>
      <a:lvl5pPr marL="8435975" indent="-936625" algn="l" defTabSz="18732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100" kern="1200">
          <a:solidFill>
            <a:schemeClr val="tx1"/>
          </a:solidFill>
          <a:latin typeface="+mn-lt"/>
          <a:ea typeface="+mn-ea"/>
          <a:cs typeface="+mn-cs"/>
        </a:defRPr>
      </a:lvl5pPr>
      <a:lvl6pPr marL="10311198" indent="-937382" algn="l" defTabSz="1874763" rtl="0" eaLnBrk="1" latinLnBrk="0" hangingPunct="1">
        <a:spcBef>
          <a:spcPct val="20000"/>
        </a:spcBef>
        <a:buFont typeface="Arial"/>
        <a:buChar char="•"/>
        <a:defRPr sz="8164" kern="1200">
          <a:solidFill>
            <a:schemeClr val="tx1"/>
          </a:solidFill>
          <a:latin typeface="+mn-lt"/>
          <a:ea typeface="+mn-ea"/>
          <a:cs typeface="+mn-cs"/>
        </a:defRPr>
      </a:lvl6pPr>
      <a:lvl7pPr marL="12185963" indent="-937382" algn="l" defTabSz="1874763" rtl="0" eaLnBrk="1" latinLnBrk="0" hangingPunct="1">
        <a:spcBef>
          <a:spcPct val="20000"/>
        </a:spcBef>
        <a:buFont typeface="Arial"/>
        <a:buChar char="•"/>
        <a:defRPr sz="8164" kern="1200">
          <a:solidFill>
            <a:schemeClr val="tx1"/>
          </a:solidFill>
          <a:latin typeface="+mn-lt"/>
          <a:ea typeface="+mn-ea"/>
          <a:cs typeface="+mn-cs"/>
        </a:defRPr>
      </a:lvl7pPr>
      <a:lvl8pPr marL="14060726" indent="-937382" algn="l" defTabSz="1874763" rtl="0" eaLnBrk="1" latinLnBrk="0" hangingPunct="1">
        <a:spcBef>
          <a:spcPct val="20000"/>
        </a:spcBef>
        <a:buFont typeface="Arial"/>
        <a:buChar char="•"/>
        <a:defRPr sz="8164" kern="1200">
          <a:solidFill>
            <a:schemeClr val="tx1"/>
          </a:solidFill>
          <a:latin typeface="+mn-lt"/>
          <a:ea typeface="+mn-ea"/>
          <a:cs typeface="+mn-cs"/>
        </a:defRPr>
      </a:lvl8pPr>
      <a:lvl9pPr marL="15935489" indent="-937382" algn="l" defTabSz="1874763" rtl="0" eaLnBrk="1" latinLnBrk="0" hangingPunct="1">
        <a:spcBef>
          <a:spcPct val="20000"/>
        </a:spcBef>
        <a:buFont typeface="Arial"/>
        <a:buChar char="•"/>
        <a:defRPr sz="81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74763" rtl="0" eaLnBrk="1" latinLnBrk="0" hangingPunct="1">
        <a:defRPr sz="7391" kern="1200">
          <a:solidFill>
            <a:schemeClr val="tx1"/>
          </a:solidFill>
          <a:latin typeface="+mn-lt"/>
          <a:ea typeface="+mn-ea"/>
          <a:cs typeface="+mn-cs"/>
        </a:defRPr>
      </a:lvl1pPr>
      <a:lvl2pPr marL="1874763" algn="l" defTabSz="1874763" rtl="0" eaLnBrk="1" latinLnBrk="0" hangingPunct="1">
        <a:defRPr sz="7391" kern="1200">
          <a:solidFill>
            <a:schemeClr val="tx1"/>
          </a:solidFill>
          <a:latin typeface="+mn-lt"/>
          <a:ea typeface="+mn-ea"/>
          <a:cs typeface="+mn-cs"/>
        </a:defRPr>
      </a:lvl2pPr>
      <a:lvl3pPr marL="3749527" algn="l" defTabSz="1874763" rtl="0" eaLnBrk="1" latinLnBrk="0" hangingPunct="1">
        <a:defRPr sz="7391" kern="1200">
          <a:solidFill>
            <a:schemeClr val="tx1"/>
          </a:solidFill>
          <a:latin typeface="+mn-lt"/>
          <a:ea typeface="+mn-ea"/>
          <a:cs typeface="+mn-cs"/>
        </a:defRPr>
      </a:lvl3pPr>
      <a:lvl4pPr marL="5624290" algn="l" defTabSz="1874763" rtl="0" eaLnBrk="1" latinLnBrk="0" hangingPunct="1">
        <a:defRPr sz="7391" kern="1200">
          <a:solidFill>
            <a:schemeClr val="tx1"/>
          </a:solidFill>
          <a:latin typeface="+mn-lt"/>
          <a:ea typeface="+mn-ea"/>
          <a:cs typeface="+mn-cs"/>
        </a:defRPr>
      </a:lvl4pPr>
      <a:lvl5pPr marL="7499053" algn="l" defTabSz="1874763" rtl="0" eaLnBrk="1" latinLnBrk="0" hangingPunct="1">
        <a:defRPr sz="7391" kern="1200">
          <a:solidFill>
            <a:schemeClr val="tx1"/>
          </a:solidFill>
          <a:latin typeface="+mn-lt"/>
          <a:ea typeface="+mn-ea"/>
          <a:cs typeface="+mn-cs"/>
        </a:defRPr>
      </a:lvl5pPr>
      <a:lvl6pPr marL="9373817" algn="l" defTabSz="1874763" rtl="0" eaLnBrk="1" latinLnBrk="0" hangingPunct="1">
        <a:defRPr sz="7391" kern="1200">
          <a:solidFill>
            <a:schemeClr val="tx1"/>
          </a:solidFill>
          <a:latin typeface="+mn-lt"/>
          <a:ea typeface="+mn-ea"/>
          <a:cs typeface="+mn-cs"/>
        </a:defRPr>
      </a:lvl6pPr>
      <a:lvl7pPr marL="11248580" algn="l" defTabSz="1874763" rtl="0" eaLnBrk="1" latinLnBrk="0" hangingPunct="1">
        <a:defRPr sz="7391" kern="1200">
          <a:solidFill>
            <a:schemeClr val="tx1"/>
          </a:solidFill>
          <a:latin typeface="+mn-lt"/>
          <a:ea typeface="+mn-ea"/>
          <a:cs typeface="+mn-cs"/>
        </a:defRPr>
      </a:lvl7pPr>
      <a:lvl8pPr marL="13123344" algn="l" defTabSz="1874763" rtl="0" eaLnBrk="1" latinLnBrk="0" hangingPunct="1">
        <a:defRPr sz="7391" kern="1200">
          <a:solidFill>
            <a:schemeClr val="tx1"/>
          </a:solidFill>
          <a:latin typeface="+mn-lt"/>
          <a:ea typeface="+mn-ea"/>
          <a:cs typeface="+mn-cs"/>
        </a:defRPr>
      </a:lvl8pPr>
      <a:lvl9pPr marL="14998108" algn="l" defTabSz="1874763" rtl="0" eaLnBrk="1" latinLnBrk="0" hangingPunct="1">
        <a:defRPr sz="73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F66"/>
            </a:gs>
            <a:gs pos="100000">
              <a:srgbClr val="FFFFFF"/>
            </a:gs>
          </a:gsLst>
          <a:lin ang="19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0139-CE10-71D4-BC4B-3E3AF13CC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2243" y="1168925"/>
            <a:ext cx="37257037" cy="3984625"/>
          </a:xfrm>
        </p:spPr>
        <p:txBody>
          <a:bodyPr rtlCol="0">
            <a:normAutofit fontScale="90000"/>
          </a:bodyPr>
          <a:lstStyle/>
          <a:p>
            <a:pPr defTabSz="1874763" eaLnBrk="1" fontAlgn="auto" hangingPunct="1">
              <a:spcAft>
                <a:spcPts val="0"/>
              </a:spcAft>
              <a:defRPr/>
            </a:pPr>
            <a:r>
              <a:rPr lang="en-US" sz="89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ANESTHETIC CONSIDERATIONS FOR PARTURIENT WITH BMI &gt;100 KG/M</a:t>
            </a:r>
            <a:r>
              <a:rPr lang="en-US" sz="8900" b="1" kern="100" baseline="300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lang="en-US" sz="8900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Mariam Batakji, M.D., Maria Muravyeva M.D., </a:t>
            </a:r>
            <a:r>
              <a:rPr lang="en-US" sz="5400" b="1" dirty="0" err="1">
                <a:solidFill>
                  <a:schemeClr val="bg1"/>
                </a:solidFill>
              </a:rPr>
              <a:t>Ph.D</a:t>
            </a:r>
            <a:r>
              <a:rPr lang="en-US" sz="5400" b="1" dirty="0">
                <a:solidFill>
                  <a:schemeClr val="bg1"/>
                </a:solidFill>
              </a:rPr>
              <a:t> , Meredith Albrecht, M.D., Ph.D.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Medical College of Wisconsin, Milwaukee, WI</a:t>
            </a:r>
            <a:br>
              <a:rPr lang="en-US" sz="3781" b="1" dirty="0">
                <a:solidFill>
                  <a:schemeClr val="bg1"/>
                </a:solidFill>
              </a:rPr>
            </a:br>
            <a:endParaRPr lang="en-US" sz="3781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A8D636-BAE3-48AC-1B48-BDCE976A212E}"/>
              </a:ext>
            </a:extLst>
          </p:cNvPr>
          <p:cNvSpPr txBox="1"/>
          <p:nvPr/>
        </p:nvSpPr>
        <p:spPr>
          <a:xfrm>
            <a:off x="3296653" y="5117881"/>
            <a:ext cx="44103566" cy="1323439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006F66"/>
                </a:solidFill>
              </a:rPr>
              <a:t>Background</a:t>
            </a:r>
            <a:endParaRPr lang="en-US" sz="7200" b="1" dirty="0">
              <a:solidFill>
                <a:srgbClr val="006F66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D9C62E-7F61-C365-6D30-31C977E6EB52}"/>
              </a:ext>
            </a:extLst>
          </p:cNvPr>
          <p:cNvSpPr/>
          <p:nvPr/>
        </p:nvSpPr>
        <p:spPr>
          <a:xfrm>
            <a:off x="3980498" y="9444625"/>
            <a:ext cx="38813422" cy="144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922" dirty="0">
              <a:solidFill>
                <a:schemeClr val="bg1"/>
              </a:solidFill>
              <a:latin typeface="+mn-lt"/>
            </a:endParaRPr>
          </a:p>
          <a:p>
            <a:pPr marL="491146" indent="-491146" defTabSz="218148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922" dirty="0">
              <a:solidFill>
                <a:schemeClr val="bg1"/>
              </a:solidFill>
              <a:latin typeface="+mn-lt"/>
            </a:endParaRPr>
          </a:p>
          <a:p>
            <a:pPr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922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9E4FB-A840-8627-D249-94CCAED2D3F1}"/>
              </a:ext>
            </a:extLst>
          </p:cNvPr>
          <p:cNvSpPr txBox="1"/>
          <p:nvPr/>
        </p:nvSpPr>
        <p:spPr>
          <a:xfrm>
            <a:off x="35928300" y="10577604"/>
            <a:ext cx="185738" cy="1228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391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55939-EAFE-51B7-E6D7-1C94C2088E2C}"/>
              </a:ext>
            </a:extLst>
          </p:cNvPr>
          <p:cNvSpPr/>
          <p:nvPr/>
        </p:nvSpPr>
        <p:spPr>
          <a:xfrm>
            <a:off x="25844398" y="15346497"/>
            <a:ext cx="19075400" cy="62145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19" dirty="0">
              <a:solidFill>
                <a:srgbClr val="000000"/>
              </a:solidFill>
              <a:latin typeface="+mn-lt"/>
            </a:endParaRPr>
          </a:p>
          <a:p>
            <a:pPr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19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347" name="Picture 7">
            <a:extLst>
              <a:ext uri="{FF2B5EF4-FFF2-40B4-BE49-F238E27FC236}">
                <a16:creationId xmlns:a16="http://schemas.microsoft.com/office/drawing/2014/main" id="{41938A3F-2C87-F4C8-0779-727C2B61C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858" y="384226"/>
            <a:ext cx="3957184" cy="378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B653A5-55C3-8636-48A4-C061FF3BC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16" y="866611"/>
            <a:ext cx="9532220" cy="2299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109F9-CDE0-D2A4-699E-ECDDBA43D7C4}"/>
              </a:ext>
            </a:extLst>
          </p:cNvPr>
          <p:cNvSpPr txBox="1"/>
          <p:nvPr/>
        </p:nvSpPr>
        <p:spPr>
          <a:xfrm>
            <a:off x="3665226" y="6878052"/>
            <a:ext cx="44358344" cy="5489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Background: Parturient with BMI &gt; 70 kg/m</a:t>
            </a:r>
            <a:r>
              <a:rPr lang="en-US" sz="6000" b="1" kern="100" baseline="300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2</a:t>
            </a: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, referred as ultra obesity, present unique challenges for anesthesiologists.</a:t>
            </a:r>
          </a:p>
          <a:p>
            <a:pPr marL="0" marR="0" algn="just">
              <a:lnSpc>
                <a:spcPct val="150000"/>
              </a:lnSpc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Considerations: </a:t>
            </a:r>
          </a:p>
          <a:p>
            <a:pPr marL="857250" marR="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thorough preoperative assessment</a:t>
            </a:r>
          </a:p>
          <a:p>
            <a:pPr marL="857250" marR="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equipment </a:t>
            </a:r>
            <a:endParaRPr lang="en-US" sz="6000" b="1" kern="100" dirty="0">
              <a:solidFill>
                <a:schemeClr val="bg1"/>
              </a:solidFill>
              <a:effectLst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6C8B0-7F2C-4B90-1D4E-31C0EA883C2C}"/>
              </a:ext>
            </a:extLst>
          </p:cNvPr>
          <p:cNvSpPr txBox="1"/>
          <p:nvPr/>
        </p:nvSpPr>
        <p:spPr>
          <a:xfrm>
            <a:off x="3061549" y="14124270"/>
            <a:ext cx="43900003" cy="1323439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006F66"/>
                </a:solidFill>
              </a:rPr>
              <a:t>  Case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31AC6-00D4-056B-4B53-28EDF3C7151D}"/>
              </a:ext>
            </a:extLst>
          </p:cNvPr>
          <p:cNvSpPr txBox="1"/>
          <p:nvPr/>
        </p:nvSpPr>
        <p:spPr>
          <a:xfrm>
            <a:off x="3665226" y="15903105"/>
            <a:ext cx="47685553" cy="8259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marR="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28yo F G1P0 evaluated in high-risk O</a:t>
            </a: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B </a:t>
            </a: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Anesthesia clinic due to BMI of 107 (240 kg, 150cm)</a:t>
            </a:r>
          </a:p>
          <a:p>
            <a:pPr marL="857250" marR="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PMH: pseudotumor cerebri, Hyrtl’s fissure, OSA and lymphedema of lower extremities</a:t>
            </a:r>
          </a:p>
          <a:p>
            <a:pPr marL="857250" marR="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I</a:t>
            </a: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OL</a:t>
            </a: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was scheduled at 37 weeks due to maternal comorbidities: </a:t>
            </a:r>
          </a:p>
          <a:p>
            <a:pPr marL="3038475" lvl="1" indent="-8572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Bariatric bed placed in labor room </a:t>
            </a:r>
          </a:p>
          <a:p>
            <a:pPr marL="3038475" lvl="1" indent="-8572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Bariatric bed placed </a:t>
            </a: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in OR in preparation for delivery (stirrups cannot be attached to </a:t>
            </a: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regular</a:t>
            </a: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 bariatric bed)</a:t>
            </a:r>
          </a:p>
          <a:p>
            <a:pPr marL="3038475" lvl="1" indent="-8572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 Pre procedural US (ACCURO) device utilized to identify landmarks for epidural insertion on day of admission</a:t>
            </a:r>
            <a:endParaRPr lang="en-US" sz="6000" b="1" kern="100" dirty="0">
              <a:solidFill>
                <a:schemeClr val="bg1"/>
              </a:solidFill>
              <a:effectLst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101BA6-50A8-00A5-6F7B-25AF94E05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9328" y="20860311"/>
            <a:ext cx="6914632" cy="37874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6E1315-27A2-90F6-7990-171F584B1B08}"/>
              </a:ext>
            </a:extLst>
          </p:cNvPr>
          <p:cNvSpPr txBox="1"/>
          <p:nvPr/>
        </p:nvSpPr>
        <p:spPr>
          <a:xfrm>
            <a:off x="18163767" y="9636339"/>
            <a:ext cx="44358344" cy="410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marR="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adequate IV access    </a:t>
            </a:r>
          </a:p>
          <a:p>
            <a:pPr marL="857250" marR="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hemodynamic monitoring</a:t>
            </a:r>
          </a:p>
          <a:p>
            <a:pPr marR="0" algn="just">
              <a:lnSpc>
                <a:spcPct val="150000"/>
              </a:lnSpc>
            </a:pP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en-US" sz="6000" b="1" kern="100" dirty="0">
              <a:solidFill>
                <a:schemeClr val="bg1"/>
              </a:solidFill>
              <a:effectLst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C8325A-9ED5-1F42-304E-42E19FF7513C}"/>
              </a:ext>
            </a:extLst>
          </p:cNvPr>
          <p:cNvSpPr txBox="1"/>
          <p:nvPr/>
        </p:nvSpPr>
        <p:spPr>
          <a:xfrm>
            <a:off x="31237897" y="9625415"/>
            <a:ext cx="44358344" cy="410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marR="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choice of anesthetic techniques</a:t>
            </a:r>
            <a:endParaRPr lang="en-US" sz="6000" b="1" kern="100" dirty="0">
              <a:solidFill>
                <a:schemeClr val="bg1"/>
              </a:solidFill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857250" marR="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drug dosing adjustments</a:t>
            </a:r>
          </a:p>
          <a:p>
            <a:pPr marR="0" algn="just">
              <a:lnSpc>
                <a:spcPct val="150000"/>
              </a:lnSpc>
            </a:pPr>
            <a:endParaRPr lang="en-US" sz="6000" b="1" kern="100" dirty="0">
              <a:solidFill>
                <a:schemeClr val="bg1"/>
              </a:solidFill>
              <a:effectLst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F66"/>
            </a:gs>
            <a:gs pos="100000">
              <a:srgbClr val="FFFFFF"/>
            </a:gs>
          </a:gsLst>
          <a:lin ang="192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D397B7-2626-A02D-5BE5-2B0E5A0C4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04A696-1C0D-F625-8197-91AEAB822745}"/>
              </a:ext>
            </a:extLst>
          </p:cNvPr>
          <p:cNvSpPr/>
          <p:nvPr/>
        </p:nvSpPr>
        <p:spPr>
          <a:xfrm>
            <a:off x="3980498" y="9328646"/>
            <a:ext cx="38813422" cy="144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922" dirty="0">
              <a:solidFill>
                <a:schemeClr val="bg1"/>
              </a:solidFill>
              <a:latin typeface="+mn-lt"/>
            </a:endParaRPr>
          </a:p>
          <a:p>
            <a:pPr marL="491146" indent="-491146" defTabSz="218148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922" dirty="0">
              <a:solidFill>
                <a:schemeClr val="bg1"/>
              </a:solidFill>
              <a:latin typeface="+mn-lt"/>
            </a:endParaRPr>
          </a:p>
          <a:p>
            <a:pPr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922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6438E4-D7C4-1F0B-EB83-607BD8DDC35C}"/>
              </a:ext>
            </a:extLst>
          </p:cNvPr>
          <p:cNvSpPr txBox="1"/>
          <p:nvPr/>
        </p:nvSpPr>
        <p:spPr>
          <a:xfrm>
            <a:off x="35928300" y="10461625"/>
            <a:ext cx="185738" cy="1228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391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E29E7A-86C8-F03A-4B55-EC07F60B78EB}"/>
              </a:ext>
            </a:extLst>
          </p:cNvPr>
          <p:cNvSpPr/>
          <p:nvPr/>
        </p:nvSpPr>
        <p:spPr>
          <a:xfrm>
            <a:off x="26390600" y="13566776"/>
            <a:ext cx="19075400" cy="62145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19" dirty="0">
              <a:solidFill>
                <a:srgbClr val="000000"/>
              </a:solidFill>
              <a:latin typeface="+mn-lt"/>
            </a:endParaRPr>
          </a:p>
          <a:p>
            <a:pPr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19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347" name="Picture 7">
            <a:extLst>
              <a:ext uri="{FF2B5EF4-FFF2-40B4-BE49-F238E27FC236}">
                <a16:creationId xmlns:a16="http://schemas.microsoft.com/office/drawing/2014/main" id="{91EFB197-0D07-76F4-9702-735EC5E6E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858" y="384226"/>
            <a:ext cx="3957184" cy="378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566EE-4F88-BDDF-F80B-E5B644D84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16" y="866611"/>
            <a:ext cx="9532220" cy="2299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9DD4D-1140-2CFE-4880-15A4BD0DF715}"/>
              </a:ext>
            </a:extLst>
          </p:cNvPr>
          <p:cNvSpPr txBox="1"/>
          <p:nvPr/>
        </p:nvSpPr>
        <p:spPr>
          <a:xfrm>
            <a:off x="2564813" y="6444698"/>
            <a:ext cx="33833118" cy="15184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marR="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Epidural Insertion: </a:t>
            </a:r>
          </a:p>
          <a:p>
            <a:pPr marL="3038475" lvl="1" indent="-8572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6000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      </a:t>
            </a: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DPE (25G spinal needle) placed at L3-4 lumbar level, LOR 10cm </a:t>
            </a:r>
          </a:p>
          <a:p>
            <a:pPr marL="3038475" lvl="1" indent="-8572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      Placement required the presence of multiple team members for positioning </a:t>
            </a:r>
            <a:endParaRPr lang="en-US" sz="6000" b="1" kern="100" dirty="0">
              <a:solidFill>
                <a:schemeClr val="bg1"/>
              </a:solidFill>
              <a:effectLst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038475" lvl="1" indent="-8572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      Catheter incrementally </a:t>
            </a:r>
            <a:r>
              <a:rPr lang="en-US" sz="6000" b="1" kern="100" dirty="0" err="1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bolused</a:t>
            </a: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 with 4 ml 0.125% bupivacaine </a:t>
            </a:r>
          </a:p>
          <a:p>
            <a:pPr marL="3038475" lvl="1" indent="-8572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     </a:t>
            </a: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PIEB (8ml Q 60 min) + PCEA (6ml Q 20 min) - 0.1% bupivacaine + 2mcg/ml fentanyl </a:t>
            </a:r>
          </a:p>
          <a:p>
            <a:pPr marL="3038475" lvl="1" indent="-8572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     Epidural </a:t>
            </a: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provided adequate labor analgesia for 40hrs </a:t>
            </a:r>
            <a:endParaRPr lang="en-US" sz="6000" b="1" kern="100" dirty="0">
              <a:solidFill>
                <a:schemeClr val="bg1"/>
              </a:solidFill>
              <a:effectLst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endParaRPr lang="en-US" sz="6000" kern="100" dirty="0">
              <a:solidFill>
                <a:schemeClr val="bg1"/>
              </a:solidFill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857250" marR="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Emergent CD: </a:t>
            </a:r>
          </a:p>
          <a:p>
            <a:pPr marL="3038475" lvl="1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 Approach: upper abdomen, vertical midline incision </a:t>
            </a:r>
          </a:p>
          <a:p>
            <a:pPr marL="3038475" lvl="1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Epidural bolus 18ml of 2% lidocaine </a:t>
            </a: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+</a:t>
            </a: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2ml of sodium bicarbonate </a:t>
            </a:r>
          </a:p>
          <a:p>
            <a:pPr marL="3038475" lvl="1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 Additional boluses of chlorprocaine during surgery and supplemental IV analgesia</a:t>
            </a:r>
            <a:endParaRPr lang="en-US" sz="6000" b="1" kern="100" dirty="0">
              <a:solidFill>
                <a:schemeClr val="bg1"/>
              </a:solidFill>
              <a:effectLst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D583A9E-9D2C-10D0-495E-C59D5FEF7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27475" y="8138821"/>
            <a:ext cx="16657982" cy="165297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DF94E7-0CF6-DB33-82A5-AC0DC684F1A6}"/>
              </a:ext>
            </a:extLst>
          </p:cNvPr>
          <p:cNvSpPr txBox="1">
            <a:spLocks/>
          </p:cNvSpPr>
          <p:nvPr/>
        </p:nvSpPr>
        <p:spPr bwMode="auto">
          <a:xfrm>
            <a:off x="9092243" y="1168925"/>
            <a:ext cx="3725703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6297" tIns="218148" rIns="436297" bIns="218148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defTabSz="1873250" rtl="0" eaLnBrk="0" fontAlgn="base" hangingPunct="0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873250" rtl="0" eaLnBrk="0" fontAlgn="base" hangingPunct="0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1873250" rtl="0" eaLnBrk="0" fontAlgn="base" hangingPunct="0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1873250" rtl="0" eaLnBrk="0" fontAlgn="base" hangingPunct="0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1873250" rtl="0" eaLnBrk="0" fontAlgn="base" hangingPunct="0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1873250" rtl="0" fontAlgn="base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1873250" rtl="0" fontAlgn="base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1873250" rtl="0" fontAlgn="base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1873250" rtl="0" fontAlgn="base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74763" eaLnBrk="1" fontAlgn="auto" hangingPunct="1">
              <a:spcAft>
                <a:spcPts val="0"/>
              </a:spcAft>
              <a:defRPr/>
            </a:pPr>
            <a:r>
              <a:rPr lang="en-US" sz="8900" b="1" kern="100" dirty="0">
                <a:solidFill>
                  <a:schemeClr val="bg1"/>
                </a:solidFill>
                <a:ea typeface="Aptos" panose="020B0004020202020204" pitchFamily="34" charset="0"/>
                <a:cs typeface="Arial" panose="020B0604020202020204" pitchFamily="34" charset="0"/>
              </a:rPr>
              <a:t>ANESTHETIC CONSIDERATIONS FOR PARTURIENT WITH BMI &gt;100 KG/M</a:t>
            </a:r>
            <a:r>
              <a:rPr lang="en-US" sz="8900" b="1" kern="100" baseline="30000" dirty="0">
                <a:solidFill>
                  <a:schemeClr val="bg1"/>
                </a:solidFill>
                <a:ea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lang="en-US" sz="8900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Mariam </a:t>
            </a:r>
            <a:r>
              <a:rPr lang="en-US" sz="5400" b="1" dirty="0" err="1">
                <a:solidFill>
                  <a:schemeClr val="bg1"/>
                </a:solidFill>
              </a:rPr>
              <a:t>Batakji</a:t>
            </a:r>
            <a:r>
              <a:rPr lang="en-US" sz="5400" b="1" dirty="0">
                <a:solidFill>
                  <a:schemeClr val="bg1"/>
                </a:solidFill>
              </a:rPr>
              <a:t>, M.D., Maria Muravyeva M.D., </a:t>
            </a:r>
            <a:r>
              <a:rPr lang="en-US" sz="5400" b="1" dirty="0" err="1">
                <a:solidFill>
                  <a:schemeClr val="bg1"/>
                </a:solidFill>
              </a:rPr>
              <a:t>Ph.D</a:t>
            </a:r>
            <a:r>
              <a:rPr lang="en-US" sz="5400" b="1" dirty="0">
                <a:solidFill>
                  <a:schemeClr val="bg1"/>
                </a:solidFill>
              </a:rPr>
              <a:t> , Meredith Albrecht, M.D., Ph.D.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Medical College of Wisconsin, Milwaukee, WI</a:t>
            </a:r>
            <a:br>
              <a:rPr lang="en-US" sz="3781" b="1" dirty="0">
                <a:solidFill>
                  <a:schemeClr val="bg1"/>
                </a:solidFill>
              </a:rPr>
            </a:br>
            <a:endParaRPr lang="en-US" sz="3781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0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F66"/>
            </a:gs>
            <a:gs pos="100000">
              <a:srgbClr val="FFFFFF"/>
            </a:gs>
          </a:gsLst>
          <a:lin ang="192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449134-599F-4090-6E60-82A3BA1B2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7F41EEC-BE47-C929-2167-F28D06DF84C6}"/>
              </a:ext>
            </a:extLst>
          </p:cNvPr>
          <p:cNvSpPr txBox="1"/>
          <p:nvPr/>
        </p:nvSpPr>
        <p:spPr>
          <a:xfrm>
            <a:off x="3382962" y="6865535"/>
            <a:ext cx="45387080" cy="1323439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006F66"/>
                </a:solidFill>
              </a:rPr>
              <a:t>  Discussion and Conclusion 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F04DEB-EE4A-903C-5309-22AE7E3482CF}"/>
              </a:ext>
            </a:extLst>
          </p:cNvPr>
          <p:cNvSpPr/>
          <p:nvPr/>
        </p:nvSpPr>
        <p:spPr>
          <a:xfrm>
            <a:off x="3980498" y="9328646"/>
            <a:ext cx="38813422" cy="144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922" dirty="0">
              <a:solidFill>
                <a:schemeClr val="bg1"/>
              </a:solidFill>
              <a:latin typeface="+mn-lt"/>
            </a:endParaRPr>
          </a:p>
          <a:p>
            <a:pPr marL="491146" indent="-491146" defTabSz="218148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922" dirty="0">
              <a:solidFill>
                <a:schemeClr val="bg1"/>
              </a:solidFill>
              <a:latin typeface="+mn-lt"/>
            </a:endParaRPr>
          </a:p>
          <a:p>
            <a:pPr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922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E2F03-A8A4-08FD-3E3D-0A29A60B3A90}"/>
              </a:ext>
            </a:extLst>
          </p:cNvPr>
          <p:cNvSpPr txBox="1"/>
          <p:nvPr/>
        </p:nvSpPr>
        <p:spPr>
          <a:xfrm>
            <a:off x="35928300" y="10461625"/>
            <a:ext cx="185738" cy="1228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391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DF9ACD-B540-33BE-F2A9-01C0D6ECCC8E}"/>
              </a:ext>
            </a:extLst>
          </p:cNvPr>
          <p:cNvSpPr/>
          <p:nvPr/>
        </p:nvSpPr>
        <p:spPr>
          <a:xfrm>
            <a:off x="26390600" y="13566776"/>
            <a:ext cx="19075400" cy="62145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19" dirty="0">
              <a:solidFill>
                <a:srgbClr val="000000"/>
              </a:solidFill>
              <a:latin typeface="+mn-lt"/>
            </a:endParaRPr>
          </a:p>
          <a:p>
            <a:pPr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19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347" name="Picture 7">
            <a:extLst>
              <a:ext uri="{FF2B5EF4-FFF2-40B4-BE49-F238E27FC236}">
                <a16:creationId xmlns:a16="http://schemas.microsoft.com/office/drawing/2014/main" id="{F10D42D6-1BA0-2C2D-CA27-A0B51B331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858" y="384226"/>
            <a:ext cx="3957184" cy="378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2EF8C2-36DF-F9F6-7DD4-38516F886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16" y="866611"/>
            <a:ext cx="9532220" cy="2299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5218FA-9B08-0921-5190-94C45EF5E928}"/>
              </a:ext>
            </a:extLst>
          </p:cNvPr>
          <p:cNvSpPr txBox="1"/>
          <p:nvPr/>
        </p:nvSpPr>
        <p:spPr>
          <a:xfrm>
            <a:off x="3382962" y="9713102"/>
            <a:ext cx="45657754" cy="11029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There are very limited case reports describing obstetric and anesthetic management for </a:t>
            </a:r>
            <a:r>
              <a:rPr lang="en-US" sz="6000" b="1" kern="1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parturient</a:t>
            </a:r>
            <a:r>
              <a:rPr lang="en-US" sz="6000" b="1" kern="100" dirty="0" err="1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s</a:t>
            </a: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with BMI &gt; 100 kg/m</a:t>
            </a:r>
            <a:r>
              <a:rPr lang="en-US" sz="6000" b="1" kern="100" baseline="300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2</a:t>
            </a: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. </a:t>
            </a:r>
          </a:p>
          <a:p>
            <a:pPr marL="85725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Our case is unique in that labor analgesia was provided initially for planned normal </a:t>
            </a: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VD</a:t>
            </a: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using PIEB regimen then progressed to CD. </a:t>
            </a:r>
          </a:p>
          <a:p>
            <a:pPr marL="85725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To our knowledge, this is first case report describing </a:t>
            </a: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DPE</a:t>
            </a: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technique and PIEB regimen for  BMI &gt;100 kg/m</a:t>
            </a:r>
            <a:r>
              <a:rPr lang="en-US" sz="6000" b="1" kern="100" baseline="300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2</a:t>
            </a: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</a:p>
          <a:p>
            <a:pPr marL="85725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This</a:t>
            </a: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case highlights the importance of preprocedural neuraxial US  and its role in facilitating insertion.</a:t>
            </a:r>
          </a:p>
          <a:p>
            <a:pPr marL="857250" marR="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Awareness and preparation requires careful planning and communication among multiple teams. </a:t>
            </a:r>
          </a:p>
          <a:p>
            <a:pPr marR="0" algn="just">
              <a:lnSpc>
                <a:spcPct val="150000"/>
              </a:lnSpc>
            </a:pPr>
            <a:endParaRPr lang="en-US" sz="6000" b="1" kern="100" dirty="0">
              <a:solidFill>
                <a:schemeClr val="bg1"/>
              </a:solidFill>
              <a:effectLst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85725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6000" b="1" kern="100" dirty="0">
              <a:solidFill>
                <a:schemeClr val="bg1"/>
              </a:solidFill>
              <a:effectLst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R="0" algn="just">
              <a:lnSpc>
                <a:spcPct val="150000"/>
              </a:lnSpc>
            </a:pPr>
            <a:endParaRPr lang="en-US" sz="6000" b="1" kern="100" dirty="0">
              <a:solidFill>
                <a:schemeClr val="bg1"/>
              </a:solidFill>
              <a:effectLst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7D37A9-7F5D-D0CB-6AA4-3C99C1778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0920" y="20824162"/>
            <a:ext cx="7955280" cy="3937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C6DBE7-EF0A-A2D5-80EB-A665C156DD11}"/>
              </a:ext>
            </a:extLst>
          </p:cNvPr>
          <p:cNvSpPr txBox="1"/>
          <p:nvPr/>
        </p:nvSpPr>
        <p:spPr>
          <a:xfrm>
            <a:off x="2500408" y="18904310"/>
            <a:ext cx="46877192" cy="1323439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1814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006F66"/>
                </a:solidFill>
              </a:rPr>
              <a:t>  References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6A145-CDE6-86FA-4ABA-FE9443DFAAA7}"/>
              </a:ext>
            </a:extLst>
          </p:cNvPr>
          <p:cNvSpPr txBox="1"/>
          <p:nvPr/>
        </p:nvSpPr>
        <p:spPr>
          <a:xfrm>
            <a:off x="3382962" y="21109290"/>
            <a:ext cx="3685095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rtl="0"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Nivatpumin P, Lertbunnaphong T, Maneewan S et al. Comparison of perioperative outcomes and anesthetic-related complications of morbidly obese and super-obese parturient delivering by cesarean section. Ann Med. 2023 Dec;55(1):1037-1046.</a:t>
            </a:r>
          </a:p>
          <a:p>
            <a:pPr marL="742950" marR="0" indent="-742950">
              <a:buFont typeface="+mj-lt"/>
              <a:buAutoNum type="arabicPeriod"/>
            </a:pPr>
            <a:r>
              <a:rPr lang="en-US" sz="4000" kern="100" baseline="300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 </a:t>
            </a:r>
            <a:r>
              <a:rPr lang="en-US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Mossie A , Ali S.A. , Tesema H.G. Anesthetic implications of morbid obesity during pregnancy; a literature-based review. International Journal of Surgery Open.2022; volume 40, ISSN 2405-8572</a:t>
            </a:r>
          </a:p>
          <a:p>
            <a:pPr marL="742950" marR="0" indent="-742950">
              <a:buFont typeface="+mj-lt"/>
              <a:buAutoNum type="arabicPeriod"/>
            </a:pPr>
            <a:r>
              <a:rPr lang="en-US" sz="4000" kern="100" baseline="300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 </a:t>
            </a:r>
            <a:r>
              <a:rPr lang="en-US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Bracken O, Langhe R. Evaluation of maternal and perinatal outcomes in pregnancy with high BMI. </a:t>
            </a:r>
            <a:r>
              <a:rPr lang="en-US" sz="40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Ir</a:t>
            </a:r>
            <a:r>
              <a:rPr lang="en-US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J Med Sci. 2021 Nov;190(4):1439-1444.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3DDB1E3-17A3-5BEC-01B8-40B807C05B0E}"/>
              </a:ext>
            </a:extLst>
          </p:cNvPr>
          <p:cNvSpPr txBox="1">
            <a:spLocks/>
          </p:cNvSpPr>
          <p:nvPr/>
        </p:nvSpPr>
        <p:spPr bwMode="auto">
          <a:xfrm>
            <a:off x="9263063" y="1356782"/>
            <a:ext cx="3725703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6297" tIns="218148" rIns="436297" bIns="218148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defTabSz="1873250" rtl="0" eaLnBrk="0" fontAlgn="base" hangingPunct="0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873250" rtl="0" eaLnBrk="0" fontAlgn="base" hangingPunct="0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1873250" rtl="0" eaLnBrk="0" fontAlgn="base" hangingPunct="0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1873250" rtl="0" eaLnBrk="0" fontAlgn="base" hangingPunct="0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1873250" rtl="0" eaLnBrk="0" fontAlgn="base" hangingPunct="0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1873250" rtl="0" fontAlgn="base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1873250" rtl="0" fontAlgn="base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1873250" rtl="0" fontAlgn="base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1873250" rtl="0" fontAlgn="base">
              <a:spcBef>
                <a:spcPct val="0"/>
              </a:spcBef>
              <a:spcAft>
                <a:spcPct val="0"/>
              </a:spcAft>
              <a:defRPr sz="18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74763" eaLnBrk="1" fontAlgn="auto" hangingPunct="1">
              <a:spcAft>
                <a:spcPts val="0"/>
              </a:spcAft>
              <a:defRPr/>
            </a:pPr>
            <a:r>
              <a:rPr lang="en-US" sz="8900" b="1" kern="100" dirty="0">
                <a:solidFill>
                  <a:schemeClr val="bg1"/>
                </a:solidFill>
                <a:ea typeface="Aptos" panose="020B0004020202020204" pitchFamily="34" charset="0"/>
                <a:cs typeface="Arial" panose="020B0604020202020204" pitchFamily="34" charset="0"/>
              </a:rPr>
              <a:t>ANESTHETIC CONSIDERATIONS FOR PARTURIENT WITH BMI &gt;100 KG/M</a:t>
            </a:r>
            <a:r>
              <a:rPr lang="en-US" sz="8900" b="1" kern="100" baseline="30000" dirty="0">
                <a:solidFill>
                  <a:schemeClr val="bg1"/>
                </a:solidFill>
                <a:ea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lang="en-US" sz="8900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Mariam </a:t>
            </a:r>
            <a:r>
              <a:rPr lang="en-US" sz="5400" b="1" dirty="0" err="1">
                <a:solidFill>
                  <a:schemeClr val="bg1"/>
                </a:solidFill>
              </a:rPr>
              <a:t>Batakji</a:t>
            </a:r>
            <a:r>
              <a:rPr lang="en-US" sz="5400" b="1" dirty="0">
                <a:solidFill>
                  <a:schemeClr val="bg1"/>
                </a:solidFill>
              </a:rPr>
              <a:t>, M.D., Maria Muravyeva M.D., </a:t>
            </a:r>
            <a:r>
              <a:rPr lang="en-US" sz="5400" b="1" dirty="0" err="1">
                <a:solidFill>
                  <a:schemeClr val="bg1"/>
                </a:solidFill>
              </a:rPr>
              <a:t>Ph.D</a:t>
            </a:r>
            <a:r>
              <a:rPr lang="en-US" sz="5400" b="1" dirty="0">
                <a:solidFill>
                  <a:schemeClr val="bg1"/>
                </a:solidFill>
              </a:rPr>
              <a:t> , Meredith Albrecht, M.D., Ph.D.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Medical College of Wisconsin, Milwaukee, WI</a:t>
            </a:r>
            <a:br>
              <a:rPr lang="en-US" sz="3781" b="1" dirty="0">
                <a:solidFill>
                  <a:schemeClr val="bg1"/>
                </a:solidFill>
              </a:rPr>
            </a:br>
            <a:endParaRPr lang="en-US" sz="3781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65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15959</TotalTime>
  <Words>606</Words>
  <Application>Microsoft Office PowerPoint</Application>
  <PresentationFormat>Custom</PresentationFormat>
  <Paragraphs>48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Arial</vt:lpstr>
      <vt:lpstr>Calibri</vt:lpstr>
      <vt:lpstr>Times New Roman</vt:lpstr>
      <vt:lpstr>Wingdings</vt:lpstr>
      <vt:lpstr>Office Theme</vt:lpstr>
      <vt:lpstr>ANESTHETIC CONSIDERATIONS FOR PARTURIENT WITH BMI &gt;100 KG/M2 Mariam Batakji, M.D., Maria Muravyeva M.D., Ph.D , Meredith Albrecht, M.D., Ph.D. Medical College of Wisconsin, Milwaukee, WI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Abnormally Adherent Placentation:  A Report of Cases from 2011-2016 at Froedtert Hospital in Milwaukee, WI Tamila Grant, MD, Ayse Kula, MD, &amp; Elizabeth Ellinas MD</dc:title>
  <dc:creator>Tammy Grant</dc:creator>
  <cp:lastModifiedBy>Alizadegan, Shahriar</cp:lastModifiedBy>
  <cp:revision>127</cp:revision>
  <dcterms:created xsi:type="dcterms:W3CDTF">2017-04-10T23:36:06Z</dcterms:created>
  <dcterms:modified xsi:type="dcterms:W3CDTF">2025-04-03T01:55:05Z</dcterms:modified>
</cp:coreProperties>
</file>