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7"/>
  </p:notesMasterIdLst>
  <p:sldIdLst>
    <p:sldId id="262" r:id="rId2"/>
    <p:sldId id="265" r:id="rId3"/>
    <p:sldId id="258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51"/>
    <p:restoredTop sz="83664"/>
  </p:normalViewPr>
  <p:slideViewPr>
    <p:cSldViewPr snapToGrid="0">
      <p:cViewPr varScale="1">
        <p:scale>
          <a:sx n="73" d="100"/>
          <a:sy n="73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86DE9-0049-433C-BAFF-8584C7ECF74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14BAE-36DB-40F5-91DA-A71B243B682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>
              <a:latin typeface="Futura Medium" panose="020B0602020204020303" pitchFamily="34" charset="-79"/>
              <a:cs typeface="Futura Medium" panose="020B0602020204020303" pitchFamily="34" charset="-79"/>
            </a:rPr>
            <a:t>Disaster planning stages: </a:t>
          </a:r>
        </a:p>
      </dgm:t>
    </dgm:pt>
    <dgm:pt modelId="{437920E2-F856-479E-9235-1843DE1D0C1A}" type="parTrans" cxnId="{5861B530-39D4-4739-9016-E0787E1AB97B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803C437-D480-47D9-B297-6872C50F5390}" type="sibTrans" cxnId="{5861B530-39D4-4739-9016-E0787E1AB97B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884C4A2-BBAE-40A1-AC58-317807AD8D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Mitigation</a:t>
          </a:r>
        </a:p>
      </dgm:t>
    </dgm:pt>
    <dgm:pt modelId="{454C7C6E-551D-4A78-A7A9-10C7C0D41691}" type="parTrans" cxnId="{2E2A3120-3D3C-4F32-8BA1-7D05B6F6D960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329C323-A03D-4566-A622-65B775121A1C}" type="sibTrans" cxnId="{2E2A3120-3D3C-4F32-8BA1-7D05B6F6D960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897FD73-1389-4A1A-AB21-624DD51561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Preparedness</a:t>
          </a:r>
        </a:p>
      </dgm:t>
    </dgm:pt>
    <dgm:pt modelId="{1991A6B6-8395-44E0-ADCB-FF4A8775CD08}" type="parTrans" cxnId="{01153F35-43A1-4E5A-9CAA-D2468BFD510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886F40B-F76B-4674-AFEB-CAA650226C5E}" type="sibTrans" cxnId="{01153F35-43A1-4E5A-9CAA-D2468BFD510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FA097FD-9561-439C-866A-E999E3BD9A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Response </a:t>
          </a:r>
        </a:p>
      </dgm:t>
    </dgm:pt>
    <dgm:pt modelId="{63E92776-4C30-4801-B39E-D520EF9CD381}" type="parTrans" cxnId="{C96F8470-16BD-4519-89D3-5F5158EC4256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B135ACD-AE9E-4DAB-A40B-2A5F9C5DC10A}" type="sibTrans" cxnId="{C96F8470-16BD-4519-89D3-5F5158EC4256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C1C695B-8AB1-4462-8A22-97F1EBD52F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Recovery</a:t>
          </a:r>
        </a:p>
      </dgm:t>
    </dgm:pt>
    <dgm:pt modelId="{F4ABA27C-9A77-4B75-B54D-71648C909377}" type="parTrans" cxnId="{3B5C04F0-6999-4927-B16C-1D6AC9332385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E24E15A-162A-4336-AC13-AD967FEA6BB9}" type="sibTrans" cxnId="{3B5C04F0-6999-4927-B16C-1D6AC9332385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E74818E-2FC2-48DA-84BD-F051E8EB17B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>
              <a:latin typeface="Futura Medium" panose="020B0602020204020303" pitchFamily="34" charset="-79"/>
              <a:cs typeface="Futura Medium" panose="020B0602020204020303" pitchFamily="34" charset="-79"/>
            </a:rPr>
            <a:t>Healthcare domains:</a:t>
          </a:r>
        </a:p>
      </dgm:t>
    </dgm:pt>
    <dgm:pt modelId="{40F67674-C942-463C-8759-176FFB82B052}" type="parTrans" cxnId="{B521EB03-0709-4F11-9171-2B156EB43644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E4BEDED-07F7-4F69-96A7-2588950DB616}" type="sibTrans" cxnId="{B521EB03-0709-4F11-9171-2B156EB43644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898F589-C758-4DBA-B969-2B0AB25B49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Futura Medium" panose="020B0602020204020303" pitchFamily="34" charset="-79"/>
              <a:cs typeface="Futura Medium" panose="020B0602020204020303" pitchFamily="34" charset="-79"/>
            </a:rPr>
            <a:t>Capacity</a:t>
          </a:r>
        </a:p>
      </dgm:t>
    </dgm:pt>
    <dgm:pt modelId="{49E48032-4B7A-43FA-ACEC-4712FD9EB6AF}" type="parTrans" cxnId="{DA3A1377-1253-42AB-BFBC-6609CFA964B9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6316613-B1A3-4B19-91B8-6027A901039E}" type="sibTrans" cxnId="{DA3A1377-1253-42AB-BFBC-6609CFA964B9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17BC23E-A1B9-4E01-9D18-9DF34AE611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Organizational structure </a:t>
          </a:r>
        </a:p>
      </dgm:t>
    </dgm:pt>
    <dgm:pt modelId="{4883E7B6-8994-4297-A1C0-2639ED0C69FC}" type="parTrans" cxnId="{D69BB636-85BF-4C19-8B96-5EC87F0901C9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5A81715-9FDD-47EB-A93D-E7AC6B1A830B}" type="sibTrans" cxnId="{D69BB636-85BF-4C19-8B96-5EC87F0901C9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0AE21CC-0FC4-4BAC-9203-D82F0B0074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Futura Medium" panose="020B0602020204020303" pitchFamily="34" charset="-79"/>
              <a:cs typeface="Futura Medium" panose="020B0602020204020303" pitchFamily="34" charset="-79"/>
            </a:rPr>
            <a:t>Finances</a:t>
          </a:r>
        </a:p>
      </dgm:t>
    </dgm:pt>
    <dgm:pt modelId="{363DA922-8C62-49EE-9A24-E27CF28B919C}" type="parTrans" cxnId="{CC39B618-F7D8-4C0D-887D-E0269B0D518A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CBB6F389-0055-499F-8BD2-DA1C737D39FD}" type="sibTrans" cxnId="{CC39B618-F7D8-4C0D-887D-E0269B0D518A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7494E2C-E0FA-49AE-B38E-CCEB6AE05D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Futura Medium" panose="020B0602020204020303" pitchFamily="34" charset="-79"/>
              <a:cs typeface="Futura Medium" panose="020B0602020204020303" pitchFamily="34" charset="-79"/>
            </a:rPr>
            <a:t>Patients</a:t>
          </a:r>
        </a:p>
      </dgm:t>
    </dgm:pt>
    <dgm:pt modelId="{18E55DEB-DF0C-4675-973D-BE1F7F0C8DF8}" type="parTrans" cxnId="{8A5EA9F9-5E82-4888-A88A-853B80D1BD5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7A88FF3-CC35-4327-A053-B545D4EE650A}" type="sibTrans" cxnId="{8A5EA9F9-5E82-4888-A88A-853B80D1BD5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4B86D9B-E398-4193-A9D1-254CA456A4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Futura Medium" panose="020B0602020204020303" pitchFamily="34" charset="-79"/>
              <a:cs typeface="Futura Medium" panose="020B0602020204020303" pitchFamily="34" charset="-79"/>
            </a:rPr>
            <a:t>Care processes and infrastructure</a:t>
          </a:r>
        </a:p>
      </dgm:t>
    </dgm:pt>
    <dgm:pt modelId="{52EBE6BD-3BEE-4440-8C0E-68F389BBFFCB}" type="parTrans" cxnId="{F2471EE6-4A69-4CEB-B5DF-A3C3DC07B56E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CFBB1567-D0D2-4B90-8868-6123775557F2}" type="sibTrans" cxnId="{F2471EE6-4A69-4CEB-B5DF-A3C3DC07B56E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1230912-2AA2-4BD7-822D-F498C12737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Futura Medium" panose="020B0602020204020303" pitchFamily="34" charset="-79"/>
              <a:cs typeface="Futura Medium" panose="020B0602020204020303" pitchFamily="34" charset="-79"/>
            </a:rPr>
            <a:t>Culture</a:t>
          </a:r>
        </a:p>
      </dgm:t>
    </dgm:pt>
    <dgm:pt modelId="{B9B82440-FC73-44C9-B6D7-227E321D3B50}" type="parTrans" cxnId="{B3F4FCF7-DE42-4FDE-B86B-B1B7314D23F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71B85729-84B5-4164-BF5C-114B5F450B99}" type="sibTrans" cxnId="{B3F4FCF7-DE42-4FDE-B86B-B1B7314D23F3}">
      <dgm:prSet/>
      <dgm:spPr/>
      <dgm:t>
        <a:bodyPr/>
        <a:lstStyle/>
        <a:p>
          <a:endParaRPr lang="en-U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5585716-4976-1548-88A9-074809580DA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>
              <a:latin typeface="Futura Medium" panose="020B0602020204020303" pitchFamily="34" charset="-79"/>
              <a:cs typeface="Futura Medium" panose="020B0602020204020303" pitchFamily="34" charset="-79"/>
            </a:rPr>
            <a:t>Strategies:</a:t>
          </a:r>
          <a:endParaRPr lang="en-US" sz="18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92DBE73-525A-5449-8D4E-9E414796387F}" type="parTrans" cxnId="{6EBF667C-595D-EB4A-BD75-31285765BC65}">
      <dgm:prSet/>
      <dgm:spPr/>
      <dgm:t>
        <a:bodyPr/>
        <a:lstStyle/>
        <a:p>
          <a:endParaRPr lang="en-US"/>
        </a:p>
      </dgm:t>
    </dgm:pt>
    <dgm:pt modelId="{1304DE30-AB2A-974F-A745-DAF92CE21E53}" type="sibTrans" cxnId="{6EBF667C-595D-EB4A-BD75-31285765BC65}">
      <dgm:prSet/>
      <dgm:spPr/>
      <dgm:t>
        <a:bodyPr/>
        <a:lstStyle/>
        <a:p>
          <a:endParaRPr lang="en-US"/>
        </a:p>
      </dgm:t>
    </dgm:pt>
    <dgm:pt modelId="{512C2B4F-7FAE-AC49-81EC-91AD94F53A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utura Medium" panose="020B0602020204020303" pitchFamily="34" charset="-79"/>
              <a:cs typeface="Futura Medium" panose="020B0602020204020303" pitchFamily="34" charset="-79"/>
            </a:rPr>
            <a:t>Triage protocols </a:t>
          </a:r>
          <a:endParaRPr lang="en-US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A25608F-518E-FF41-84EB-51EE38BA237F}" type="parTrans" cxnId="{60CD8D84-016D-4743-875D-995ED53B2123}">
      <dgm:prSet/>
      <dgm:spPr/>
      <dgm:t>
        <a:bodyPr/>
        <a:lstStyle/>
        <a:p>
          <a:endParaRPr lang="en-US"/>
        </a:p>
      </dgm:t>
    </dgm:pt>
    <dgm:pt modelId="{4054EDC7-F3A0-284F-96C6-CD93B9E11470}" type="sibTrans" cxnId="{60CD8D84-016D-4743-875D-995ED53B2123}">
      <dgm:prSet/>
      <dgm:spPr/>
      <dgm:t>
        <a:bodyPr/>
        <a:lstStyle/>
        <a:p>
          <a:endParaRPr lang="en-US"/>
        </a:p>
      </dgm:t>
    </dgm:pt>
    <dgm:pt modelId="{816453AA-63F1-2344-8E81-4ECBED2604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Futura Medium" panose="020B0602020204020303" pitchFamily="34" charset="-79"/>
              <a:cs typeface="Futura Medium" panose="020B0602020204020303" pitchFamily="34" charset="-79"/>
            </a:rPr>
            <a:t>Multidisciplinary teams</a:t>
          </a:r>
        </a:p>
      </dgm:t>
    </dgm:pt>
    <dgm:pt modelId="{2B006D9A-FA44-1A4E-AACD-C86A02A5AA7A}" type="parTrans" cxnId="{E4FD47AF-BDA4-4A46-9D3E-A6D21A05FFC4}">
      <dgm:prSet/>
      <dgm:spPr/>
      <dgm:t>
        <a:bodyPr/>
        <a:lstStyle/>
        <a:p>
          <a:endParaRPr lang="en-US"/>
        </a:p>
      </dgm:t>
    </dgm:pt>
    <dgm:pt modelId="{C7DC3A30-1192-1A4A-B7A6-5A91E1F412FE}" type="sibTrans" cxnId="{E4FD47AF-BDA4-4A46-9D3E-A6D21A05FFC4}">
      <dgm:prSet/>
      <dgm:spPr/>
      <dgm:t>
        <a:bodyPr/>
        <a:lstStyle/>
        <a:p>
          <a:endParaRPr lang="en-US"/>
        </a:p>
      </dgm:t>
    </dgm:pt>
    <dgm:pt modelId="{5745751C-BE43-074B-A2D6-EDDAC03B22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utura Medium" panose="020B0602020204020303" pitchFamily="34" charset="-79"/>
              <a:cs typeface="Futura Medium" panose="020B0602020204020303" pitchFamily="34" charset="-79"/>
            </a:rPr>
            <a:t>Mobile health units</a:t>
          </a:r>
          <a:endParaRPr lang="en-US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B1EA002-0EA4-5343-BB5A-6B5DFFAE3077}" type="parTrans" cxnId="{F8602B84-3B43-C64E-ADE5-2CD1DDD84A20}">
      <dgm:prSet/>
      <dgm:spPr/>
      <dgm:t>
        <a:bodyPr/>
        <a:lstStyle/>
        <a:p>
          <a:endParaRPr lang="en-US"/>
        </a:p>
      </dgm:t>
    </dgm:pt>
    <dgm:pt modelId="{2E761F8C-F549-E14A-8699-3371D8746586}" type="sibTrans" cxnId="{F8602B84-3B43-C64E-ADE5-2CD1DDD84A20}">
      <dgm:prSet/>
      <dgm:spPr/>
      <dgm:t>
        <a:bodyPr/>
        <a:lstStyle/>
        <a:p>
          <a:endParaRPr lang="en-US"/>
        </a:p>
      </dgm:t>
    </dgm:pt>
    <dgm:pt modelId="{B0DBC5B8-F1B0-2C44-9CA7-3DC2E03A63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utura Medium" panose="020B0602020204020303" pitchFamily="34" charset="-79"/>
              <a:cs typeface="Futura Medium" panose="020B0602020204020303" pitchFamily="34" charset="-79"/>
            </a:rPr>
            <a:t>Equipment checklists</a:t>
          </a:r>
          <a:endParaRPr lang="en-US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0D87719-B693-CC42-BE4C-9B16B4CD3EAC}" type="parTrans" cxnId="{32A991BA-27CE-B149-9260-B68B74212688}">
      <dgm:prSet/>
      <dgm:spPr/>
      <dgm:t>
        <a:bodyPr/>
        <a:lstStyle/>
        <a:p>
          <a:endParaRPr lang="en-US"/>
        </a:p>
      </dgm:t>
    </dgm:pt>
    <dgm:pt modelId="{6BFAD86F-17F7-DA48-9995-F383A8DED6FA}" type="sibTrans" cxnId="{32A991BA-27CE-B149-9260-B68B74212688}">
      <dgm:prSet/>
      <dgm:spPr/>
      <dgm:t>
        <a:bodyPr/>
        <a:lstStyle/>
        <a:p>
          <a:endParaRPr lang="en-US"/>
        </a:p>
      </dgm:t>
    </dgm:pt>
    <dgm:pt modelId="{7981D8B8-7D64-264A-B83A-85A8D2E321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Futura Medium" panose="020B0602020204020303" pitchFamily="34" charset="-79"/>
              <a:cs typeface="Futura Medium" panose="020B0602020204020303" pitchFamily="34" charset="-79"/>
            </a:rPr>
            <a:t>Interdisciplinary simulations</a:t>
          </a:r>
          <a:endParaRPr lang="en-US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B177DB3-5FE5-F94A-91D2-DEE4E6978683}" type="parTrans" cxnId="{1F1FB788-ABEB-2242-A50A-EAD07B1247B3}">
      <dgm:prSet/>
      <dgm:spPr/>
      <dgm:t>
        <a:bodyPr/>
        <a:lstStyle/>
        <a:p>
          <a:endParaRPr lang="en-US"/>
        </a:p>
      </dgm:t>
    </dgm:pt>
    <dgm:pt modelId="{ACC85F18-C216-C744-A95D-52F1C06B8259}" type="sibTrans" cxnId="{1F1FB788-ABEB-2242-A50A-EAD07B1247B3}">
      <dgm:prSet/>
      <dgm:spPr/>
      <dgm:t>
        <a:bodyPr/>
        <a:lstStyle/>
        <a:p>
          <a:endParaRPr lang="en-US"/>
        </a:p>
      </dgm:t>
    </dgm:pt>
    <dgm:pt modelId="{00D3B036-738A-438F-84AE-B69576AF8F64}" type="pres">
      <dgm:prSet presAssocID="{9B786DE9-0049-433C-BAFF-8584C7ECF749}" presName="root" presStyleCnt="0">
        <dgm:presLayoutVars>
          <dgm:dir/>
          <dgm:resizeHandles val="exact"/>
        </dgm:presLayoutVars>
      </dgm:prSet>
      <dgm:spPr/>
    </dgm:pt>
    <dgm:pt modelId="{A40E0672-0E96-4B3A-BF2C-267C02097F6D}" type="pres">
      <dgm:prSet presAssocID="{02814BAE-36DB-40F5-91DA-A71B243B682D}" presName="compNode" presStyleCnt="0"/>
      <dgm:spPr/>
    </dgm:pt>
    <dgm:pt modelId="{8AB9EF21-02E3-4E38-B99F-028F54F0E8AE}" type="pres">
      <dgm:prSet presAssocID="{02814BAE-36DB-40F5-91DA-A71B243B68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124735E2-7C65-4193-9139-1E0A06C89D99}" type="pres">
      <dgm:prSet presAssocID="{02814BAE-36DB-40F5-91DA-A71B243B682D}" presName="iconSpace" presStyleCnt="0"/>
      <dgm:spPr/>
    </dgm:pt>
    <dgm:pt modelId="{B3D033F9-A4D1-4FE9-A51F-BB99684A2045}" type="pres">
      <dgm:prSet presAssocID="{02814BAE-36DB-40F5-91DA-A71B243B682D}" presName="parTx" presStyleLbl="revTx" presStyleIdx="0" presStyleCnt="6">
        <dgm:presLayoutVars>
          <dgm:chMax val="0"/>
          <dgm:chPref val="0"/>
        </dgm:presLayoutVars>
      </dgm:prSet>
      <dgm:spPr/>
    </dgm:pt>
    <dgm:pt modelId="{72AA2F4C-42EB-4E4B-AA66-9BBB9DF72B1E}" type="pres">
      <dgm:prSet presAssocID="{02814BAE-36DB-40F5-91DA-A71B243B682D}" presName="txSpace" presStyleCnt="0"/>
      <dgm:spPr/>
    </dgm:pt>
    <dgm:pt modelId="{EB62B211-63D6-4FAA-B88E-1302A404D4F6}" type="pres">
      <dgm:prSet presAssocID="{02814BAE-36DB-40F5-91DA-A71B243B682D}" presName="desTx" presStyleLbl="revTx" presStyleIdx="1" presStyleCnt="6">
        <dgm:presLayoutVars/>
      </dgm:prSet>
      <dgm:spPr/>
    </dgm:pt>
    <dgm:pt modelId="{84C71CD5-38C2-4F9E-A493-5BBDFE5394BA}" type="pres">
      <dgm:prSet presAssocID="{B803C437-D480-47D9-B297-6872C50F5390}" presName="sibTrans" presStyleCnt="0"/>
      <dgm:spPr/>
    </dgm:pt>
    <dgm:pt modelId="{195DA4A3-6B97-4393-BB34-6F241A47CD61}" type="pres">
      <dgm:prSet presAssocID="{DE74818E-2FC2-48DA-84BD-F051E8EB17B8}" presName="compNode" presStyleCnt="0"/>
      <dgm:spPr/>
    </dgm:pt>
    <dgm:pt modelId="{98544EDA-A678-49D3-A1C1-4BBBB22C8751}" type="pres">
      <dgm:prSet presAssocID="{DE74818E-2FC2-48DA-84BD-F051E8EB17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D3A622C-570E-4462-8E1B-B7F808E24551}" type="pres">
      <dgm:prSet presAssocID="{DE74818E-2FC2-48DA-84BD-F051E8EB17B8}" presName="iconSpace" presStyleCnt="0"/>
      <dgm:spPr/>
    </dgm:pt>
    <dgm:pt modelId="{EB07238A-ED49-408B-9DCA-0C75B9863A1E}" type="pres">
      <dgm:prSet presAssocID="{DE74818E-2FC2-48DA-84BD-F051E8EB17B8}" presName="parTx" presStyleLbl="revTx" presStyleIdx="2" presStyleCnt="6">
        <dgm:presLayoutVars>
          <dgm:chMax val="0"/>
          <dgm:chPref val="0"/>
        </dgm:presLayoutVars>
      </dgm:prSet>
      <dgm:spPr/>
    </dgm:pt>
    <dgm:pt modelId="{9EC91688-215B-4D32-BD71-D7FA66D013BF}" type="pres">
      <dgm:prSet presAssocID="{DE74818E-2FC2-48DA-84BD-F051E8EB17B8}" presName="txSpace" presStyleCnt="0"/>
      <dgm:spPr/>
    </dgm:pt>
    <dgm:pt modelId="{AEB204B8-D5DF-4D3C-86FB-3A290336E49D}" type="pres">
      <dgm:prSet presAssocID="{DE74818E-2FC2-48DA-84BD-F051E8EB17B8}" presName="desTx" presStyleLbl="revTx" presStyleIdx="3" presStyleCnt="6">
        <dgm:presLayoutVars/>
      </dgm:prSet>
      <dgm:spPr/>
    </dgm:pt>
    <dgm:pt modelId="{F8055672-9B52-495D-9B58-6E28EB52A4C6}" type="pres">
      <dgm:prSet presAssocID="{6E4BEDED-07F7-4F69-96A7-2588950DB616}" presName="sibTrans" presStyleCnt="0"/>
      <dgm:spPr/>
    </dgm:pt>
    <dgm:pt modelId="{61068D6E-80A4-4E7D-A35F-E91A8B2AFBE8}" type="pres">
      <dgm:prSet presAssocID="{E5585716-4976-1548-88A9-074809580DAB}" presName="compNode" presStyleCnt="0"/>
      <dgm:spPr/>
    </dgm:pt>
    <dgm:pt modelId="{73C574BA-B5C0-41CC-A391-69C65EF37EEE}" type="pres">
      <dgm:prSet presAssocID="{E5585716-4976-1548-88A9-074809580D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E75DED1-22E0-45C1-B1DE-BC1D275BEE28}" type="pres">
      <dgm:prSet presAssocID="{E5585716-4976-1548-88A9-074809580DAB}" presName="iconSpace" presStyleCnt="0"/>
      <dgm:spPr/>
    </dgm:pt>
    <dgm:pt modelId="{7B56678F-85EE-4115-9F2B-21294D01EFA2}" type="pres">
      <dgm:prSet presAssocID="{E5585716-4976-1548-88A9-074809580DAB}" presName="parTx" presStyleLbl="revTx" presStyleIdx="4" presStyleCnt="6">
        <dgm:presLayoutVars>
          <dgm:chMax val="0"/>
          <dgm:chPref val="0"/>
        </dgm:presLayoutVars>
      </dgm:prSet>
      <dgm:spPr/>
    </dgm:pt>
    <dgm:pt modelId="{0B2D1973-4458-4720-9F47-6DD5B12F57C6}" type="pres">
      <dgm:prSet presAssocID="{E5585716-4976-1548-88A9-074809580DAB}" presName="txSpace" presStyleCnt="0"/>
      <dgm:spPr/>
    </dgm:pt>
    <dgm:pt modelId="{30797903-4E90-4431-954E-0EFA8B795FFE}" type="pres">
      <dgm:prSet presAssocID="{E5585716-4976-1548-88A9-074809580DAB}" presName="desTx" presStyleLbl="revTx" presStyleIdx="5" presStyleCnt="6">
        <dgm:presLayoutVars/>
      </dgm:prSet>
      <dgm:spPr/>
    </dgm:pt>
  </dgm:ptLst>
  <dgm:cxnLst>
    <dgm:cxn modelId="{B521EB03-0709-4F11-9171-2B156EB43644}" srcId="{9B786DE9-0049-433C-BAFF-8584C7ECF749}" destId="{DE74818E-2FC2-48DA-84BD-F051E8EB17B8}" srcOrd="1" destOrd="0" parTransId="{40F67674-C942-463C-8759-176FFB82B052}" sibTransId="{6E4BEDED-07F7-4F69-96A7-2588950DB616}"/>
    <dgm:cxn modelId="{801D0707-2B4C-2448-8554-2B4B7E4C7280}" type="presOf" srcId="{B0DBC5B8-F1B0-2C44-9CA7-3DC2E03A63A8}" destId="{30797903-4E90-4431-954E-0EFA8B795FFE}" srcOrd="0" destOrd="3" presId="urn:microsoft.com/office/officeart/2018/5/layout/CenteredIconLabelDescriptionList"/>
    <dgm:cxn modelId="{CC39B618-F7D8-4C0D-887D-E0269B0D518A}" srcId="{DE74818E-2FC2-48DA-84BD-F051E8EB17B8}" destId="{D0AE21CC-0FC4-4BAC-9203-D82F0B007472}" srcOrd="2" destOrd="0" parTransId="{363DA922-8C62-49EE-9A24-E27CF28B919C}" sibTransId="{CBB6F389-0055-499F-8BD2-DA1C737D39FD}"/>
    <dgm:cxn modelId="{1FD74E1D-9B8E-044B-81F7-A9F03A15BB10}" type="presOf" srcId="{E1230912-2AA2-4BD7-822D-F498C1273714}" destId="{AEB204B8-D5DF-4D3C-86FB-3A290336E49D}" srcOrd="0" destOrd="5" presId="urn:microsoft.com/office/officeart/2018/5/layout/CenteredIconLabelDescriptionList"/>
    <dgm:cxn modelId="{2E2A3120-3D3C-4F32-8BA1-7D05B6F6D960}" srcId="{02814BAE-36DB-40F5-91DA-A71B243B682D}" destId="{0884C4A2-BBAE-40A1-AC58-317807AD8D0B}" srcOrd="0" destOrd="0" parTransId="{454C7C6E-551D-4A78-A7A9-10C7C0D41691}" sibTransId="{3329C323-A03D-4566-A622-65B775121A1C}"/>
    <dgm:cxn modelId="{4A34BA25-4F21-0946-B1E5-3E1F50E107EF}" type="presOf" srcId="{07494E2C-E0FA-49AE-B38E-CCEB6AE05DEE}" destId="{AEB204B8-D5DF-4D3C-86FB-3A290336E49D}" srcOrd="0" destOrd="3" presId="urn:microsoft.com/office/officeart/2018/5/layout/CenteredIconLabelDescriptionList"/>
    <dgm:cxn modelId="{B63C8328-DBC9-BA44-8C8E-1C0D1654301F}" type="presOf" srcId="{9B786DE9-0049-433C-BAFF-8584C7ECF749}" destId="{00D3B036-738A-438F-84AE-B69576AF8F64}" srcOrd="0" destOrd="0" presId="urn:microsoft.com/office/officeart/2018/5/layout/CenteredIconLabelDescriptionList"/>
    <dgm:cxn modelId="{48B8F729-5A2F-B049-9F82-4D20CC1B1EF7}" type="presOf" srcId="{B898F589-C758-4DBA-B969-2B0AB25B49C3}" destId="{AEB204B8-D5DF-4D3C-86FB-3A290336E49D}" srcOrd="0" destOrd="0" presId="urn:microsoft.com/office/officeart/2018/5/layout/CenteredIconLabelDescriptionList"/>
    <dgm:cxn modelId="{5861B530-39D4-4739-9016-E0787E1AB97B}" srcId="{9B786DE9-0049-433C-BAFF-8584C7ECF749}" destId="{02814BAE-36DB-40F5-91DA-A71B243B682D}" srcOrd="0" destOrd="0" parTransId="{437920E2-F856-479E-9235-1843DE1D0C1A}" sibTransId="{B803C437-D480-47D9-B297-6872C50F5390}"/>
    <dgm:cxn modelId="{01153F35-43A1-4E5A-9CAA-D2468BFD5103}" srcId="{02814BAE-36DB-40F5-91DA-A71B243B682D}" destId="{F897FD73-1389-4A1A-AB21-624DD5156105}" srcOrd="1" destOrd="0" parTransId="{1991A6B6-8395-44E0-ADCB-FF4A8775CD08}" sibTransId="{E886F40B-F76B-4674-AFEB-CAA650226C5E}"/>
    <dgm:cxn modelId="{D69BB636-85BF-4C19-8B96-5EC87F0901C9}" srcId="{DE74818E-2FC2-48DA-84BD-F051E8EB17B8}" destId="{917BC23E-A1B9-4E01-9D18-9DF34AE611DE}" srcOrd="1" destOrd="0" parTransId="{4883E7B6-8994-4297-A1C0-2639ED0C69FC}" sibTransId="{B5A81715-9FDD-47EB-A93D-E7AC6B1A830B}"/>
    <dgm:cxn modelId="{3C0A7638-0187-EF4A-A162-9FD2B7CFAC9E}" type="presOf" srcId="{3C1C695B-8AB1-4462-8A22-97F1EBD52F27}" destId="{EB62B211-63D6-4FAA-B88E-1302A404D4F6}" srcOrd="0" destOrd="3" presId="urn:microsoft.com/office/officeart/2018/5/layout/CenteredIconLabelDescriptionList"/>
    <dgm:cxn modelId="{F3FFE63B-2C27-E34B-B837-B26981920A2D}" type="presOf" srcId="{DE74818E-2FC2-48DA-84BD-F051E8EB17B8}" destId="{EB07238A-ED49-408B-9DCA-0C75B9863A1E}" srcOrd="0" destOrd="0" presId="urn:microsoft.com/office/officeart/2018/5/layout/CenteredIconLabelDescriptionList"/>
    <dgm:cxn modelId="{D2BD3C61-8C94-7B41-9B27-453D2215910F}" type="presOf" srcId="{34B86D9B-E398-4193-A9D1-254CA456A426}" destId="{AEB204B8-D5DF-4D3C-86FB-3A290336E49D}" srcOrd="0" destOrd="4" presId="urn:microsoft.com/office/officeart/2018/5/layout/CenteredIconLabelDescriptionList"/>
    <dgm:cxn modelId="{C96F8470-16BD-4519-89D3-5F5158EC4256}" srcId="{02814BAE-36DB-40F5-91DA-A71B243B682D}" destId="{6FA097FD-9561-439C-866A-E999E3BD9A2E}" srcOrd="2" destOrd="0" parTransId="{63E92776-4C30-4801-B39E-D520EF9CD381}" sibTransId="{6B135ACD-AE9E-4DAB-A40B-2A5F9C5DC10A}"/>
    <dgm:cxn modelId="{DA3A1377-1253-42AB-BFBC-6609CFA964B9}" srcId="{DE74818E-2FC2-48DA-84BD-F051E8EB17B8}" destId="{B898F589-C758-4DBA-B969-2B0AB25B49C3}" srcOrd="0" destOrd="0" parTransId="{49E48032-4B7A-43FA-ACEC-4712FD9EB6AF}" sibTransId="{B6316613-B1A3-4B19-91B8-6027A901039E}"/>
    <dgm:cxn modelId="{6EBF667C-595D-EB4A-BD75-31285765BC65}" srcId="{9B786DE9-0049-433C-BAFF-8584C7ECF749}" destId="{E5585716-4976-1548-88A9-074809580DAB}" srcOrd="2" destOrd="0" parTransId="{B92DBE73-525A-5449-8D4E-9E414796387F}" sibTransId="{1304DE30-AB2A-974F-A745-DAF92CE21E53}"/>
    <dgm:cxn modelId="{F8602B84-3B43-C64E-ADE5-2CD1DDD84A20}" srcId="{E5585716-4976-1548-88A9-074809580DAB}" destId="{5745751C-BE43-074B-A2D6-EDDAC03B22B8}" srcOrd="2" destOrd="0" parTransId="{EB1EA002-0EA4-5343-BB5A-6B5DFFAE3077}" sibTransId="{2E761F8C-F549-E14A-8699-3371D8746586}"/>
    <dgm:cxn modelId="{60CD8D84-016D-4743-875D-995ED53B2123}" srcId="{E5585716-4976-1548-88A9-074809580DAB}" destId="{512C2B4F-7FAE-AC49-81EC-91AD94F53A3D}" srcOrd="0" destOrd="0" parTransId="{3A25608F-518E-FF41-84EB-51EE38BA237F}" sibTransId="{4054EDC7-F3A0-284F-96C6-CD93B9E11470}"/>
    <dgm:cxn modelId="{8D830187-2C9C-D445-A7E2-F63DA1CD3408}" type="presOf" srcId="{816453AA-63F1-2344-8E81-4ECBED2604E1}" destId="{30797903-4E90-4431-954E-0EFA8B795FFE}" srcOrd="0" destOrd="1" presId="urn:microsoft.com/office/officeart/2018/5/layout/CenteredIconLabelDescriptionList"/>
    <dgm:cxn modelId="{1F1FB788-ABEB-2242-A50A-EAD07B1247B3}" srcId="{E5585716-4976-1548-88A9-074809580DAB}" destId="{7981D8B8-7D64-264A-B83A-85A8D2E321AF}" srcOrd="4" destOrd="0" parTransId="{9B177DB3-5FE5-F94A-91D2-DEE4E6978683}" sibTransId="{ACC85F18-C216-C744-A95D-52F1C06B8259}"/>
    <dgm:cxn modelId="{B7E51897-CCF4-9E43-AD9F-C821ABF2630D}" type="presOf" srcId="{512C2B4F-7FAE-AC49-81EC-91AD94F53A3D}" destId="{30797903-4E90-4431-954E-0EFA8B795FFE}" srcOrd="0" destOrd="0" presId="urn:microsoft.com/office/officeart/2018/5/layout/CenteredIconLabelDescriptionList"/>
    <dgm:cxn modelId="{E4FD47AF-BDA4-4A46-9D3E-A6D21A05FFC4}" srcId="{E5585716-4976-1548-88A9-074809580DAB}" destId="{816453AA-63F1-2344-8E81-4ECBED2604E1}" srcOrd="1" destOrd="0" parTransId="{2B006D9A-FA44-1A4E-AACD-C86A02A5AA7A}" sibTransId="{C7DC3A30-1192-1A4A-B7A6-5A91E1F412FE}"/>
    <dgm:cxn modelId="{113016B2-36CE-1F40-8958-145B8183FC89}" type="presOf" srcId="{E5585716-4976-1548-88A9-074809580DAB}" destId="{7B56678F-85EE-4115-9F2B-21294D01EFA2}" srcOrd="0" destOrd="0" presId="urn:microsoft.com/office/officeart/2018/5/layout/CenteredIconLabelDescriptionList"/>
    <dgm:cxn modelId="{32A991BA-27CE-B149-9260-B68B74212688}" srcId="{E5585716-4976-1548-88A9-074809580DAB}" destId="{B0DBC5B8-F1B0-2C44-9CA7-3DC2E03A63A8}" srcOrd="3" destOrd="0" parTransId="{60D87719-B693-CC42-BE4C-9B16B4CD3EAC}" sibTransId="{6BFAD86F-17F7-DA48-9995-F383A8DED6FA}"/>
    <dgm:cxn modelId="{11E8B6BB-ABB9-804D-8041-5AD69FAB1910}" type="presOf" srcId="{917BC23E-A1B9-4E01-9D18-9DF34AE611DE}" destId="{AEB204B8-D5DF-4D3C-86FB-3A290336E49D}" srcOrd="0" destOrd="1" presId="urn:microsoft.com/office/officeart/2018/5/layout/CenteredIconLabelDescriptionList"/>
    <dgm:cxn modelId="{63E608DE-EF08-574E-BC34-8D767DB572C5}" type="presOf" srcId="{F897FD73-1389-4A1A-AB21-624DD5156105}" destId="{EB62B211-63D6-4FAA-B88E-1302A404D4F6}" srcOrd="0" destOrd="1" presId="urn:microsoft.com/office/officeart/2018/5/layout/CenteredIconLabelDescriptionList"/>
    <dgm:cxn modelId="{F2471EE6-4A69-4CEB-B5DF-A3C3DC07B56E}" srcId="{DE74818E-2FC2-48DA-84BD-F051E8EB17B8}" destId="{34B86D9B-E398-4193-A9D1-254CA456A426}" srcOrd="4" destOrd="0" parTransId="{52EBE6BD-3BEE-4440-8C0E-68F389BBFFCB}" sibTransId="{CFBB1567-D0D2-4B90-8868-6123775557F2}"/>
    <dgm:cxn modelId="{B5F397E8-0C1E-3B4A-9604-E8A61C5EB81B}" type="presOf" srcId="{6FA097FD-9561-439C-866A-E999E3BD9A2E}" destId="{EB62B211-63D6-4FAA-B88E-1302A404D4F6}" srcOrd="0" destOrd="2" presId="urn:microsoft.com/office/officeart/2018/5/layout/CenteredIconLabelDescriptionList"/>
    <dgm:cxn modelId="{D917B0ED-F841-F642-A405-D7D27A62098F}" type="presOf" srcId="{02814BAE-36DB-40F5-91DA-A71B243B682D}" destId="{B3D033F9-A4D1-4FE9-A51F-BB99684A2045}" srcOrd="0" destOrd="0" presId="urn:microsoft.com/office/officeart/2018/5/layout/CenteredIconLabelDescriptionList"/>
    <dgm:cxn modelId="{3B5C04F0-6999-4927-B16C-1D6AC9332385}" srcId="{02814BAE-36DB-40F5-91DA-A71B243B682D}" destId="{3C1C695B-8AB1-4462-8A22-97F1EBD52F27}" srcOrd="3" destOrd="0" parTransId="{F4ABA27C-9A77-4B75-B54D-71648C909377}" sibTransId="{5E24E15A-162A-4336-AC13-AD967FEA6BB9}"/>
    <dgm:cxn modelId="{C5FB8BF3-018C-A943-B206-6B964F9900F5}" type="presOf" srcId="{5745751C-BE43-074B-A2D6-EDDAC03B22B8}" destId="{30797903-4E90-4431-954E-0EFA8B795FFE}" srcOrd="0" destOrd="2" presId="urn:microsoft.com/office/officeart/2018/5/layout/CenteredIconLabelDescriptionList"/>
    <dgm:cxn modelId="{B3F4FCF7-DE42-4FDE-B86B-B1B7314D23F3}" srcId="{DE74818E-2FC2-48DA-84BD-F051E8EB17B8}" destId="{E1230912-2AA2-4BD7-822D-F498C1273714}" srcOrd="5" destOrd="0" parTransId="{B9B82440-FC73-44C9-B6D7-227E321D3B50}" sibTransId="{71B85729-84B5-4164-BF5C-114B5F450B99}"/>
    <dgm:cxn modelId="{8A5EA9F9-5E82-4888-A88A-853B80D1BD53}" srcId="{DE74818E-2FC2-48DA-84BD-F051E8EB17B8}" destId="{07494E2C-E0FA-49AE-B38E-CCEB6AE05DEE}" srcOrd="3" destOrd="0" parTransId="{18E55DEB-DF0C-4675-973D-BE1F7F0C8DF8}" sibTransId="{B7A88FF3-CC35-4327-A053-B545D4EE650A}"/>
    <dgm:cxn modelId="{736643FA-0E61-2A4F-B049-A48E54A8F1EE}" type="presOf" srcId="{7981D8B8-7D64-264A-B83A-85A8D2E321AF}" destId="{30797903-4E90-4431-954E-0EFA8B795FFE}" srcOrd="0" destOrd="4" presId="urn:microsoft.com/office/officeart/2018/5/layout/CenteredIconLabelDescriptionList"/>
    <dgm:cxn modelId="{A46E08FB-1B84-2C4C-A722-9A5CDE5E4B70}" type="presOf" srcId="{D0AE21CC-0FC4-4BAC-9203-D82F0B007472}" destId="{AEB204B8-D5DF-4D3C-86FB-3A290336E49D}" srcOrd="0" destOrd="2" presId="urn:microsoft.com/office/officeart/2018/5/layout/CenteredIconLabelDescriptionList"/>
    <dgm:cxn modelId="{8C4AC5FF-8E19-864E-885B-2209919864C9}" type="presOf" srcId="{0884C4A2-BBAE-40A1-AC58-317807AD8D0B}" destId="{EB62B211-63D6-4FAA-B88E-1302A404D4F6}" srcOrd="0" destOrd="0" presId="urn:microsoft.com/office/officeart/2018/5/layout/CenteredIconLabelDescriptionList"/>
    <dgm:cxn modelId="{43C3D086-2894-A844-A897-2CAAC66681B2}" type="presParOf" srcId="{00D3B036-738A-438F-84AE-B69576AF8F64}" destId="{A40E0672-0E96-4B3A-BF2C-267C02097F6D}" srcOrd="0" destOrd="0" presId="urn:microsoft.com/office/officeart/2018/5/layout/CenteredIconLabelDescriptionList"/>
    <dgm:cxn modelId="{5106B6A1-62EC-C74E-AF2D-106F68D21FBD}" type="presParOf" srcId="{A40E0672-0E96-4B3A-BF2C-267C02097F6D}" destId="{8AB9EF21-02E3-4E38-B99F-028F54F0E8AE}" srcOrd="0" destOrd="0" presId="urn:microsoft.com/office/officeart/2018/5/layout/CenteredIconLabelDescriptionList"/>
    <dgm:cxn modelId="{3E1C2A9F-21E8-CF45-BECC-DD29265CB9F0}" type="presParOf" srcId="{A40E0672-0E96-4B3A-BF2C-267C02097F6D}" destId="{124735E2-7C65-4193-9139-1E0A06C89D99}" srcOrd="1" destOrd="0" presId="urn:microsoft.com/office/officeart/2018/5/layout/CenteredIconLabelDescriptionList"/>
    <dgm:cxn modelId="{E125D261-38C3-4B4B-998B-3677FA2B3067}" type="presParOf" srcId="{A40E0672-0E96-4B3A-BF2C-267C02097F6D}" destId="{B3D033F9-A4D1-4FE9-A51F-BB99684A2045}" srcOrd="2" destOrd="0" presId="urn:microsoft.com/office/officeart/2018/5/layout/CenteredIconLabelDescriptionList"/>
    <dgm:cxn modelId="{B7B4E0D5-7B45-7D42-9D73-036847EDAEAF}" type="presParOf" srcId="{A40E0672-0E96-4B3A-BF2C-267C02097F6D}" destId="{72AA2F4C-42EB-4E4B-AA66-9BBB9DF72B1E}" srcOrd="3" destOrd="0" presId="urn:microsoft.com/office/officeart/2018/5/layout/CenteredIconLabelDescriptionList"/>
    <dgm:cxn modelId="{F0AC5BF1-582B-8A4A-ABAE-7E5CAD2DA43A}" type="presParOf" srcId="{A40E0672-0E96-4B3A-BF2C-267C02097F6D}" destId="{EB62B211-63D6-4FAA-B88E-1302A404D4F6}" srcOrd="4" destOrd="0" presId="urn:microsoft.com/office/officeart/2018/5/layout/CenteredIconLabelDescriptionList"/>
    <dgm:cxn modelId="{976CC7CE-0F4D-6441-82DF-89C9E7BFE572}" type="presParOf" srcId="{00D3B036-738A-438F-84AE-B69576AF8F64}" destId="{84C71CD5-38C2-4F9E-A493-5BBDFE5394BA}" srcOrd="1" destOrd="0" presId="urn:microsoft.com/office/officeart/2018/5/layout/CenteredIconLabelDescriptionList"/>
    <dgm:cxn modelId="{C2B05008-2BF2-E044-B5E0-BE0CB0FACD57}" type="presParOf" srcId="{00D3B036-738A-438F-84AE-B69576AF8F64}" destId="{195DA4A3-6B97-4393-BB34-6F241A47CD61}" srcOrd="2" destOrd="0" presId="urn:microsoft.com/office/officeart/2018/5/layout/CenteredIconLabelDescriptionList"/>
    <dgm:cxn modelId="{3F1DACD8-46FA-164B-9243-202E176FBC06}" type="presParOf" srcId="{195DA4A3-6B97-4393-BB34-6F241A47CD61}" destId="{98544EDA-A678-49D3-A1C1-4BBBB22C8751}" srcOrd="0" destOrd="0" presId="urn:microsoft.com/office/officeart/2018/5/layout/CenteredIconLabelDescriptionList"/>
    <dgm:cxn modelId="{D39CDF6B-B50B-A84D-ADC3-C53D58420CFC}" type="presParOf" srcId="{195DA4A3-6B97-4393-BB34-6F241A47CD61}" destId="{6D3A622C-570E-4462-8E1B-B7F808E24551}" srcOrd="1" destOrd="0" presId="urn:microsoft.com/office/officeart/2018/5/layout/CenteredIconLabelDescriptionList"/>
    <dgm:cxn modelId="{C876CCAB-4A3C-4C46-A253-4FDDEEC33469}" type="presParOf" srcId="{195DA4A3-6B97-4393-BB34-6F241A47CD61}" destId="{EB07238A-ED49-408B-9DCA-0C75B9863A1E}" srcOrd="2" destOrd="0" presId="urn:microsoft.com/office/officeart/2018/5/layout/CenteredIconLabelDescriptionList"/>
    <dgm:cxn modelId="{69CD877B-EFB7-D449-B0DF-A52C0024869C}" type="presParOf" srcId="{195DA4A3-6B97-4393-BB34-6F241A47CD61}" destId="{9EC91688-215B-4D32-BD71-D7FA66D013BF}" srcOrd="3" destOrd="0" presId="urn:microsoft.com/office/officeart/2018/5/layout/CenteredIconLabelDescriptionList"/>
    <dgm:cxn modelId="{E7081BFA-F042-8F44-B21D-A6083AA95234}" type="presParOf" srcId="{195DA4A3-6B97-4393-BB34-6F241A47CD61}" destId="{AEB204B8-D5DF-4D3C-86FB-3A290336E49D}" srcOrd="4" destOrd="0" presId="urn:microsoft.com/office/officeart/2018/5/layout/CenteredIconLabelDescriptionList"/>
    <dgm:cxn modelId="{E4C8EEE4-7F39-FF47-81CF-D18645A4B844}" type="presParOf" srcId="{00D3B036-738A-438F-84AE-B69576AF8F64}" destId="{F8055672-9B52-495D-9B58-6E28EB52A4C6}" srcOrd="3" destOrd="0" presId="urn:microsoft.com/office/officeart/2018/5/layout/CenteredIconLabelDescriptionList"/>
    <dgm:cxn modelId="{A145C6FB-098A-554F-A9EE-28016D85529E}" type="presParOf" srcId="{00D3B036-738A-438F-84AE-B69576AF8F64}" destId="{61068D6E-80A4-4E7D-A35F-E91A8B2AFBE8}" srcOrd="4" destOrd="0" presId="urn:microsoft.com/office/officeart/2018/5/layout/CenteredIconLabelDescriptionList"/>
    <dgm:cxn modelId="{6E1ABA42-EBB9-BE4D-A1F6-41A65AA1317D}" type="presParOf" srcId="{61068D6E-80A4-4E7D-A35F-E91A8B2AFBE8}" destId="{73C574BA-B5C0-41CC-A391-69C65EF37EEE}" srcOrd="0" destOrd="0" presId="urn:microsoft.com/office/officeart/2018/5/layout/CenteredIconLabelDescriptionList"/>
    <dgm:cxn modelId="{A7756D4E-70E8-6F49-8051-F5E26668C2F2}" type="presParOf" srcId="{61068D6E-80A4-4E7D-A35F-E91A8B2AFBE8}" destId="{DE75DED1-22E0-45C1-B1DE-BC1D275BEE28}" srcOrd="1" destOrd="0" presId="urn:microsoft.com/office/officeart/2018/5/layout/CenteredIconLabelDescriptionList"/>
    <dgm:cxn modelId="{3D3A6312-04C4-8247-B466-E28E0046E682}" type="presParOf" srcId="{61068D6E-80A4-4E7D-A35F-E91A8B2AFBE8}" destId="{7B56678F-85EE-4115-9F2B-21294D01EFA2}" srcOrd="2" destOrd="0" presId="urn:microsoft.com/office/officeart/2018/5/layout/CenteredIconLabelDescriptionList"/>
    <dgm:cxn modelId="{C7CD0423-121E-B544-98D2-9F09C15966CA}" type="presParOf" srcId="{61068D6E-80A4-4E7D-A35F-E91A8B2AFBE8}" destId="{0B2D1973-4458-4720-9F47-6DD5B12F57C6}" srcOrd="3" destOrd="0" presId="urn:microsoft.com/office/officeart/2018/5/layout/CenteredIconLabelDescriptionList"/>
    <dgm:cxn modelId="{C2FAB8BC-294A-C64D-B008-C1BB8BE74DD3}" type="presParOf" srcId="{61068D6E-80A4-4E7D-A35F-E91A8B2AFBE8}" destId="{30797903-4E90-4431-954E-0EFA8B795FF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EF21-02E3-4E38-B99F-028F54F0E8AE}">
      <dsp:nvSpPr>
        <dsp:cNvPr id="0" name=""/>
        <dsp:cNvSpPr/>
      </dsp:nvSpPr>
      <dsp:spPr>
        <a:xfrm>
          <a:off x="626451" y="260741"/>
          <a:ext cx="666840" cy="587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033F9-A4D1-4FE9-A51F-BB99684A2045}">
      <dsp:nvSpPr>
        <dsp:cNvPr id="0" name=""/>
        <dsp:cNvSpPr/>
      </dsp:nvSpPr>
      <dsp:spPr>
        <a:xfrm>
          <a:off x="7242" y="1011728"/>
          <a:ext cx="1905257" cy="89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Futura Medium" panose="020B0602020204020303" pitchFamily="34" charset="-79"/>
              <a:cs typeface="Futura Medium" panose="020B0602020204020303" pitchFamily="34" charset="-79"/>
            </a:rPr>
            <a:t>Disaster planning stages: </a:t>
          </a:r>
        </a:p>
      </dsp:txBody>
      <dsp:txXfrm>
        <a:off x="7242" y="1011728"/>
        <a:ext cx="1905257" cy="897310"/>
      </dsp:txXfrm>
    </dsp:sp>
    <dsp:sp modelId="{EB62B211-63D6-4FAA-B88E-1302A404D4F6}">
      <dsp:nvSpPr>
        <dsp:cNvPr id="0" name=""/>
        <dsp:cNvSpPr/>
      </dsp:nvSpPr>
      <dsp:spPr>
        <a:xfrm>
          <a:off x="7242" y="1985247"/>
          <a:ext cx="1905257" cy="208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Mitigation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Preparedness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Response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Recovery</a:t>
          </a:r>
        </a:p>
      </dsp:txBody>
      <dsp:txXfrm>
        <a:off x="7242" y="1985247"/>
        <a:ext cx="1905257" cy="2085929"/>
      </dsp:txXfrm>
    </dsp:sp>
    <dsp:sp modelId="{98544EDA-A678-49D3-A1C1-4BBBB22C8751}">
      <dsp:nvSpPr>
        <dsp:cNvPr id="0" name=""/>
        <dsp:cNvSpPr/>
      </dsp:nvSpPr>
      <dsp:spPr>
        <a:xfrm>
          <a:off x="2865129" y="260741"/>
          <a:ext cx="666840" cy="587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7238A-ED49-408B-9DCA-0C75B9863A1E}">
      <dsp:nvSpPr>
        <dsp:cNvPr id="0" name=""/>
        <dsp:cNvSpPr/>
      </dsp:nvSpPr>
      <dsp:spPr>
        <a:xfrm>
          <a:off x="2245920" y="1011728"/>
          <a:ext cx="1905257" cy="89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Futura Medium" panose="020B0602020204020303" pitchFamily="34" charset="-79"/>
              <a:cs typeface="Futura Medium" panose="020B0602020204020303" pitchFamily="34" charset="-79"/>
            </a:rPr>
            <a:t>Healthcare domains:</a:t>
          </a:r>
        </a:p>
      </dsp:txBody>
      <dsp:txXfrm>
        <a:off x="2245920" y="1011728"/>
        <a:ext cx="1905257" cy="897310"/>
      </dsp:txXfrm>
    </dsp:sp>
    <dsp:sp modelId="{AEB204B8-D5DF-4D3C-86FB-3A290336E49D}">
      <dsp:nvSpPr>
        <dsp:cNvPr id="0" name=""/>
        <dsp:cNvSpPr/>
      </dsp:nvSpPr>
      <dsp:spPr>
        <a:xfrm>
          <a:off x="2245920" y="1985247"/>
          <a:ext cx="1905257" cy="208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tura Medium" panose="020B0602020204020303" pitchFamily="34" charset="-79"/>
              <a:cs typeface="Futura Medium" panose="020B0602020204020303" pitchFamily="34" charset="-79"/>
            </a:rPr>
            <a:t>Capacity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Organizational structure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tura Medium" panose="020B0602020204020303" pitchFamily="34" charset="-79"/>
              <a:cs typeface="Futura Medium" panose="020B0602020204020303" pitchFamily="34" charset="-79"/>
            </a:rPr>
            <a:t>Finances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tura Medium" panose="020B0602020204020303" pitchFamily="34" charset="-79"/>
              <a:cs typeface="Futura Medium" panose="020B0602020204020303" pitchFamily="34" charset="-79"/>
            </a:rPr>
            <a:t>Patients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tura Medium" panose="020B0602020204020303" pitchFamily="34" charset="-79"/>
              <a:cs typeface="Futura Medium" panose="020B0602020204020303" pitchFamily="34" charset="-79"/>
            </a:rPr>
            <a:t>Care processes and infrastructure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Culture</a:t>
          </a:r>
        </a:p>
      </dsp:txBody>
      <dsp:txXfrm>
        <a:off x="2245920" y="1985247"/>
        <a:ext cx="1905257" cy="2085929"/>
      </dsp:txXfrm>
    </dsp:sp>
    <dsp:sp modelId="{73C574BA-B5C0-41CC-A391-69C65EF37EEE}">
      <dsp:nvSpPr>
        <dsp:cNvPr id="0" name=""/>
        <dsp:cNvSpPr/>
      </dsp:nvSpPr>
      <dsp:spPr>
        <a:xfrm>
          <a:off x="5103807" y="260741"/>
          <a:ext cx="666840" cy="5871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678F-85EE-4115-9F2B-21294D01EFA2}">
      <dsp:nvSpPr>
        <dsp:cNvPr id="0" name=""/>
        <dsp:cNvSpPr/>
      </dsp:nvSpPr>
      <dsp:spPr>
        <a:xfrm>
          <a:off x="4484598" y="1011728"/>
          <a:ext cx="1905257" cy="89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Futura Medium" panose="020B0602020204020303" pitchFamily="34" charset="-79"/>
              <a:cs typeface="Futura Medium" panose="020B0602020204020303" pitchFamily="34" charset="-79"/>
            </a:rPr>
            <a:t>Strategies:</a:t>
          </a:r>
          <a:endParaRPr lang="en-US" sz="18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4484598" y="1011728"/>
        <a:ext cx="1905257" cy="897310"/>
      </dsp:txXfrm>
    </dsp:sp>
    <dsp:sp modelId="{30797903-4E90-4431-954E-0EFA8B795FFE}">
      <dsp:nvSpPr>
        <dsp:cNvPr id="0" name=""/>
        <dsp:cNvSpPr/>
      </dsp:nvSpPr>
      <dsp:spPr>
        <a:xfrm>
          <a:off x="4484598" y="1985247"/>
          <a:ext cx="1905257" cy="208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Futura Medium" panose="020B0602020204020303" pitchFamily="34" charset="-79"/>
              <a:cs typeface="Futura Medium" panose="020B0602020204020303" pitchFamily="34" charset="-79"/>
            </a:rPr>
            <a:t>Triage protocols </a:t>
          </a:r>
          <a:endParaRPr lang="en-US" sz="17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Multidisciplinary teams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Futura Medium" panose="020B0602020204020303" pitchFamily="34" charset="-79"/>
              <a:cs typeface="Futura Medium" panose="020B0602020204020303" pitchFamily="34" charset="-79"/>
            </a:rPr>
            <a:t>Mobile health units</a:t>
          </a:r>
          <a:endParaRPr lang="en-US" sz="17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Futura Medium" panose="020B0602020204020303" pitchFamily="34" charset="-79"/>
              <a:cs typeface="Futura Medium" panose="020B0602020204020303" pitchFamily="34" charset="-79"/>
            </a:rPr>
            <a:t>Equipment checklists</a:t>
          </a:r>
          <a:endParaRPr lang="en-US" sz="17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Futura Medium" panose="020B0602020204020303" pitchFamily="34" charset="-79"/>
              <a:cs typeface="Futura Medium" panose="020B0602020204020303" pitchFamily="34" charset="-79"/>
            </a:rPr>
            <a:t>Interdisciplinary simulations</a:t>
          </a:r>
          <a:endParaRPr lang="en-US" sz="17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4484598" y="1985247"/>
        <a:ext cx="1905257" cy="2085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739E-D4E2-B14B-B1D7-23B471FA89AC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E641-A053-EC47-A207-F891BD2A5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Natural disasters significantly disrupt healthcare systems.</a:t>
            </a:r>
          </a:p>
          <a:p>
            <a:pPr lvl="1"/>
            <a:r>
              <a:rPr lang="en-CA" dirty="0"/>
              <a:t>E.g., infrastructure damage, loss or depletion of medical supplies, and an overwhelming demand for emergency care</a:t>
            </a:r>
          </a:p>
          <a:p>
            <a:r>
              <a:rPr lang="en-CA" dirty="0"/>
              <a:t>Pregnant individuals are particularly vulnerable due to the critical nature of perinatal care.</a:t>
            </a:r>
          </a:p>
          <a:p>
            <a:pPr lvl="1"/>
            <a:r>
              <a:rPr lang="en-CA" dirty="0"/>
              <a:t>Average death ratio of females to males in areas affected by natural disasters is appr. 3:1</a:t>
            </a:r>
          </a:p>
          <a:p>
            <a:pPr lvl="1"/>
            <a:r>
              <a:rPr lang="en-CA" dirty="0"/>
              <a:t>Increased pregnancy complications and adverse maternal/neonatal outcomes, including miscarriages, preterm births, infection rates, low birth weight, and maternal stress-related conditions </a:t>
            </a:r>
          </a:p>
          <a:p>
            <a:r>
              <a:rPr lang="en-CA" dirty="0"/>
              <a:t>Lack of structured frameworks for peripartum care, particularly the role of anesthesiologists, in existing disaster-response guidelines </a:t>
            </a:r>
          </a:p>
          <a:p>
            <a:r>
              <a:rPr lang="en-US" dirty="0"/>
              <a:t>Ultimate goal: </a:t>
            </a:r>
            <a:r>
              <a:rPr lang="en-CA" dirty="0"/>
              <a:t>to inform future policy, multidisciplinary practice guidelines, and educational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4E641-A053-EC47-A207-F891BD2A5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Scoping review based on Joanna Briggs Institute methodology and PRISMA-</a:t>
            </a:r>
            <a:r>
              <a:rPr lang="en-US" dirty="0" err="1"/>
              <a:t>ScR</a:t>
            </a:r>
            <a:endParaRPr lang="en-US" dirty="0"/>
          </a:p>
          <a:p>
            <a:r>
              <a:rPr lang="en-US" b="1" dirty="0"/>
              <a:t>Search strategy</a:t>
            </a:r>
            <a:r>
              <a:rPr lang="en-US" dirty="0"/>
              <a:t>: articles published in PubMed MEDLINE, EMBASE, EBSCO CINAHL, Web of Science, and the Cochrane Database of Systematic Reviews, grey literature review.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*published within the past 20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4E641-A053-EC47-A207-F891BD2A5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15 countries</a:t>
            </a:r>
          </a:p>
          <a:p>
            <a:r>
              <a:rPr lang="en-US" dirty="0"/>
              <a:t>Disaster types: COVID-19 pandemic (35%), general natural disasters (28%), earthquakes (21%), hurricanes (7%), floodings (4%), influenza pandemics (4%), and less frequently, tsunamis, Zika, Ebola, and manmade disasters (2% each)</a:t>
            </a:r>
          </a:p>
          <a:p>
            <a:r>
              <a:rPr lang="en-US" dirty="0"/>
              <a:t>4 stages of disaster planning addressed: mitigation (25%), preparedness (34%), response (31%) and recovery (12%)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4E641-A053-EC47-A207-F891BD2A5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strategies identified: triage and management protocols tailored for peripartum care, formation of obstetrical multidisciplinary teams, use of mobile health units for rapid deployment, equipment checklists, and interdisciplinary training simulations</a:t>
            </a:r>
          </a:p>
          <a:p>
            <a:r>
              <a:rPr lang="en-US" dirty="0"/>
              <a:t>Challenges identified: resource allocation, disruptions in infrastructure, particularly in low-resource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4E641-A053-EC47-A207-F891BD2A5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9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0D605-7F78-1A86-AAF0-4E89165E7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909638"/>
            <a:ext cx="6095980" cy="13180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cap="non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Strategies for disaster preparedness and planning for peripartum healthcare delivery: A scoping review</a:t>
            </a:r>
            <a:endParaRPr lang="en-US" sz="2800" cap="none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2" name="Picture 21" descr="Cloudy oil paint art">
            <a:extLst>
              <a:ext uri="{FF2B5EF4-FFF2-40B4-BE49-F238E27FC236}">
                <a16:creationId xmlns:a16="http://schemas.microsoft.com/office/drawing/2014/main" id="{4D5FAF87-6FC1-9750-D858-5BC20591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649" b="-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0748935-ED48-E7E7-568A-A7480FAB9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3292" y="2917661"/>
            <a:ext cx="5201121" cy="393192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C. Poirier, MDCM, M.Sc.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M. Wong, FRCPC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J. Barrera, FRCPC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A. Chau, FRCPC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P. Sultan, MBChB, FRCA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G. Abir, MBChB, FRCA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K. Chawla, MD, FACOG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K. Fong, FRCA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H. Scott, MD, FRCSC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R. George, FRCPC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H. Wu, MSI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K. Joudi, MSI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J. Ke, FRCPC</a:t>
            </a:r>
          </a:p>
        </p:txBody>
      </p:sp>
    </p:spTree>
    <p:extLst>
      <p:ext uri="{BB962C8B-B14F-4D97-AF65-F5344CB8AC3E}">
        <p14:creationId xmlns:p14="http://schemas.microsoft.com/office/powerpoint/2010/main" val="209044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4B88-0E39-81E0-1E62-1204F6C7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9" y="933701"/>
            <a:ext cx="5201121" cy="1318062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B884-0F13-B5CB-36B5-17FA351B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48" y="2251763"/>
            <a:ext cx="9983327" cy="393192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Vulnerability of peripartum patients during </a:t>
            </a:r>
            <a:r>
              <a:rPr lang="en-US" sz="2200">
                <a:latin typeface="Futura Medium" panose="020B0602020204020303" pitchFamily="34" charset="-79"/>
                <a:cs typeface="Futura Medium" panose="020B0602020204020303" pitchFamily="34" charset="-79"/>
              </a:rPr>
              <a:t>natural disasters</a:t>
            </a:r>
            <a:endParaRPr lang="en-US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Increased complications       Lack of coordinated care</a:t>
            </a:r>
            <a:b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CA" sz="2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Aim</a:t>
            </a:r>
            <a:r>
              <a:rPr lang="en-CA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to explore literature on disaster planning strategies for peripartum healthcare delivery</a:t>
            </a:r>
          </a:p>
          <a:p>
            <a:pPr marL="0" indent="0">
              <a:buNone/>
            </a:pPr>
            <a:endParaRPr lang="en-CA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050" name="Picture 2" descr="Framework - Free business and finance icons">
            <a:extLst>
              <a:ext uri="{FF2B5EF4-FFF2-40B4-BE49-F238E27FC236}">
                <a16:creationId xmlns:a16="http://schemas.microsoft.com/office/drawing/2014/main" id="{37341CF1-FCC8-670F-E925-466EEF7B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02" y="2719049"/>
            <a:ext cx="1382426" cy="13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Pregnancy complications icon set Maternal health issues  and diabetes vector symbol in a black filled and outlined style Expectant  mother problems sign">
            <a:extLst>
              <a:ext uri="{FF2B5EF4-FFF2-40B4-BE49-F238E27FC236}">
                <a16:creationId xmlns:a16="http://schemas.microsoft.com/office/drawing/2014/main" id="{53DFC17F-6CEB-A953-1553-8C3981C2D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15087" r="17302" b="14144"/>
          <a:stretch/>
        </p:blipFill>
        <p:spPr bwMode="auto">
          <a:xfrm>
            <a:off x="2617497" y="2719048"/>
            <a:ext cx="1588957" cy="13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8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79D732-68E7-E8F2-E526-E43AFF46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METHODS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0E28A-1728-24FF-AA93-84954FDE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Inclusion criteria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patients ≥ 18 years who received </a:t>
            </a:r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perinatal care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during natural disaster. </a:t>
            </a:r>
          </a:p>
          <a:p>
            <a:pPr lvl="1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English full-texts, 2003-2024</a:t>
            </a:r>
          </a:p>
          <a:p>
            <a:pPr marL="0" indent="0">
              <a:buNone/>
            </a:pP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Thematic and deductive analysis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:</a:t>
            </a:r>
          </a:p>
          <a:p>
            <a:pPr lvl="1"/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Disaster planning phases: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mitigation, preparedness, response, recovery</a:t>
            </a:r>
          </a:p>
          <a:p>
            <a:pPr lvl="1"/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Healthcare delivery domains: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capacity, organizational structure, finances, patients, care processes and infrastructure, culture</a:t>
            </a:r>
          </a:p>
          <a:p>
            <a:pPr marL="0" indent="0">
              <a:buNone/>
            </a:pP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8ED12-8829-64C7-309E-EE2CC3B9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63" r="4184"/>
          <a:stretch/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C4198-5F4C-1DA3-7704-A6C625A1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Results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70375DB0-98B8-141D-D167-6339813CB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0639"/>
              </p:ext>
            </p:extLst>
          </p:nvPr>
        </p:nvGraphicFramePr>
        <p:xfrm>
          <a:off x="5686760" y="1803706"/>
          <a:ext cx="6397099" cy="433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7F7B14D-EFAB-DEC8-1DD7-A2E216CD7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686760" cy="68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63C22-89C8-C5AF-E91A-C9A7B3558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6B1D8-556A-00D7-64A6-E5C7D8E2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5712"/>
            <a:ext cx="4218435" cy="2390687"/>
          </a:xfrm>
        </p:spPr>
        <p:txBody>
          <a:bodyPr>
            <a:norm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Conclusion &amp; discussion</a:t>
            </a:r>
          </a:p>
        </p:txBody>
      </p:sp>
      <p:pic>
        <p:nvPicPr>
          <p:cNvPr id="4" name="Picture 3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73D2A87E-3A64-A52D-7E6A-0E58775A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8" r="5066"/>
          <a:stretch/>
        </p:blipFill>
        <p:spPr>
          <a:xfrm>
            <a:off x="795665" y="1940148"/>
            <a:ext cx="3856261" cy="4582435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25511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1167-CDB1-F5AF-847B-77AB6A98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611" y="820615"/>
            <a:ext cx="5916168" cy="59174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Challenges: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Resource allocation and supply shortages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Disruptions in infrastructure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Internal displacement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Health inequities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Limitations: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Lack of standardized terminology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Heterogeneous studies and methods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Limited generalizability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Grey literature and unpublished data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Rapidly evolving field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Next steps: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Obstetric-specific protocols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Standardized terminology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Interdisciplinary simulations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Consensus guidelines</a:t>
            </a:r>
          </a:p>
        </p:txBody>
      </p:sp>
    </p:spTree>
    <p:extLst>
      <p:ext uri="{BB962C8B-B14F-4D97-AF65-F5344CB8AC3E}">
        <p14:creationId xmlns:p14="http://schemas.microsoft.com/office/powerpoint/2010/main" val="332122062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553</Words>
  <Application>Microsoft Macintosh PowerPoint</Application>
  <PresentationFormat>Widescreen</PresentationFormat>
  <Paragraphs>85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Calisto MT</vt:lpstr>
      <vt:lpstr>FUTURA MEDIUM</vt:lpstr>
      <vt:lpstr>FUTURA MEDIUM</vt:lpstr>
      <vt:lpstr>Univers Condensed</vt:lpstr>
      <vt:lpstr>Wingdings</vt:lpstr>
      <vt:lpstr>ChronicleVTI</vt:lpstr>
      <vt:lpstr>Strategies for disaster preparedness and planning for peripartum healthcare delivery: A scoping review</vt:lpstr>
      <vt:lpstr>Introduction</vt:lpstr>
      <vt:lpstr>METHODS</vt:lpstr>
      <vt:lpstr>Results</vt:lpstr>
      <vt:lpstr>Conclusion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casspoir@student.ubc.ca</dc:creator>
  <cp:lastModifiedBy>casspoir@student.ubc.ca</cp:lastModifiedBy>
  <cp:revision>81</cp:revision>
  <dcterms:created xsi:type="dcterms:W3CDTF">2025-03-16T22:10:34Z</dcterms:created>
  <dcterms:modified xsi:type="dcterms:W3CDTF">2025-04-08T16:07:23Z</dcterms:modified>
</cp:coreProperties>
</file>